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6" r:id="rId1"/>
    <p:sldMasterId id="2147483706" r:id="rId2"/>
  </p:sldMasterIdLst>
  <p:notesMasterIdLst>
    <p:notesMasterId r:id="rId26"/>
  </p:notesMasterIdLst>
  <p:sldIdLst>
    <p:sldId id="256" r:id="rId3"/>
    <p:sldId id="258" r:id="rId4"/>
    <p:sldId id="259" r:id="rId5"/>
    <p:sldId id="262" r:id="rId6"/>
    <p:sldId id="265" r:id="rId7"/>
    <p:sldId id="266" r:id="rId8"/>
    <p:sldId id="267" r:id="rId9"/>
    <p:sldId id="268" r:id="rId10"/>
    <p:sldId id="269" r:id="rId11"/>
    <p:sldId id="270" r:id="rId12"/>
    <p:sldId id="271" r:id="rId13"/>
    <p:sldId id="274" r:id="rId14"/>
    <p:sldId id="272" r:id="rId15"/>
    <p:sldId id="273" r:id="rId16"/>
    <p:sldId id="275" r:id="rId17"/>
    <p:sldId id="276" r:id="rId18"/>
    <p:sldId id="277" r:id="rId19"/>
    <p:sldId id="279" r:id="rId20"/>
    <p:sldId id="280" r:id="rId21"/>
    <p:sldId id="281" r:id="rId22"/>
    <p:sldId id="282" r:id="rId23"/>
    <p:sldId id="284" r:id="rId24"/>
    <p:sldId id="285" r:id="rId25"/>
  </p:sldIdLst>
  <p:sldSz cx="12192000" cy="6858000"/>
  <p:notesSz cx="6858000" cy="9144000"/>
  <p:defaultTextStyle>
    <a:defPPr>
      <a:defRPr lang="zh-CN"/>
    </a:defPPr>
    <a:lvl1pPr marL="0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189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377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566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754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5943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131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320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509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73A1C"/>
    <a:srgbClr val="F23C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DF18680-E054-41AD-8BC1-D1AEF772440D}" styleName="中度样式 2 - 强调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5FD0F851-EC5A-4D38-B0AD-8093EC10F338}" styleName="浅色样式 1 - 强调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FABFCF23-3B69-468F-B69F-88F6DE6A72F2}" styleName="中度样式 1 - 强调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22838BEF-8BB2-4498-84A7-C5851F593DF1}" styleName="中度样式 4 - 强调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  <a:tblStyle styleId="{5A111915-BE36-4E01-A7E5-04B1672EAD32}" styleName="浅色样式 2 - 强调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176"/>
    <p:restoredTop sz="93672"/>
  </p:normalViewPr>
  <p:slideViewPr>
    <p:cSldViewPr snapToGrid="0" snapToObjects="1">
      <p:cViewPr varScale="1">
        <p:scale>
          <a:sx n="89" d="100"/>
          <a:sy n="89" d="100"/>
        </p:scale>
        <p:origin x="912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viewProps" Target="viewProp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hdphoto1.wdp>
</file>

<file path=ppt/media/image1.tiff>
</file>

<file path=ppt/media/image10.jp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9DD874D-53E5-4057-8D68-5D0A8FF08734}" type="datetimeFigureOut">
              <a:rPr lang="zh-CN" altLang="en-US" smtClean="0"/>
              <a:t>2019/9/4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EDE75C9-01B2-4CFF-8516-B34074A4575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3225989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5667958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4554593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3015886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9182628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0276706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6510666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4024021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7021406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4934781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18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21712490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19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0036390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3591118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20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13387472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21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65652602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22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0884150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5198297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8125193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3625058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1543523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3378685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0957214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8351648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4.png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4.png"/></Relationships>
</file>

<file path=ppt/slideLayouts/_rels/slideLayout27.xml.rels><?xml version="1.0" encoding="UTF-8" standalone="yes"?>
<Relationships xmlns="http://schemas.openxmlformats.org/package/2006/relationships"><Relationship Id="rId3" Type="http://schemas.openxmlformats.org/officeDocument/2006/relationships/hyperlink" Target="http://www.officeplus.cn/Template/Home.shtml" TargetMode="External"/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2.xml"/><Relationship Id="rId5" Type="http://schemas.microsoft.com/office/2007/relationships/hdphoto" Target="../media/hdphoto1.wdp"/><Relationship Id="rId4" Type="http://schemas.openxmlformats.org/officeDocument/2006/relationships/image" Target="../media/image8.png"/></Relationships>
</file>

<file path=ppt/slideLayouts/_rels/slideLayout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7" Type="http://schemas.microsoft.com/office/2007/relationships/hdphoto" Target="../media/hdphoto1.wdp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2.xml"/><Relationship Id="rId6" Type="http://schemas.openxmlformats.org/officeDocument/2006/relationships/image" Target="../media/image8.png"/><Relationship Id="rId5" Type="http://schemas.openxmlformats.org/officeDocument/2006/relationships/hyperlink" Target="http://www.officeplus.cn/Template/Home.shtml" TargetMode="External"/><Relationship Id="rId4" Type="http://schemas.openxmlformats.org/officeDocument/2006/relationships/image" Target="../media/image11.pn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100000">
                <a:schemeClr val="accent2">
                  <a:lumMod val="50000"/>
                </a:schemeClr>
              </a:gs>
              <a:gs pos="41000">
                <a:schemeClr val="accent1">
                  <a:lumMod val="75000"/>
                </a:schemeClr>
              </a:gs>
              <a:gs pos="0">
                <a:schemeClr val="accent3">
                  <a:lumMod val="75000"/>
                </a:schemeClr>
              </a:gs>
              <a:gs pos="72000">
                <a:schemeClr val="accent2">
                  <a:lumMod val="75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" name="文本占位符 6"/>
          <p:cNvSpPr>
            <a:spLocks noGrp="1"/>
          </p:cNvSpPr>
          <p:nvPr>
            <p:ph type="body" sz="quarter" idx="13"/>
          </p:nvPr>
        </p:nvSpPr>
        <p:spPr>
          <a:xfrm>
            <a:off x="2915213" y="2128074"/>
            <a:ext cx="8084654" cy="1041761"/>
          </a:xfrm>
          <a:prstGeom prst="rect">
            <a:avLst/>
          </a:prstGeom>
        </p:spPr>
        <p:txBody>
          <a:bodyPr anchor="t"/>
          <a:lstStyle>
            <a:lvl1pPr marL="0" indent="0" algn="l">
              <a:lnSpc>
                <a:spcPct val="100000"/>
              </a:lnSpc>
              <a:buNone/>
              <a:defRPr sz="54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  <p:grpSp>
        <p:nvGrpSpPr>
          <p:cNvPr id="9" name="组 8"/>
          <p:cNvGrpSpPr/>
          <p:nvPr userDrawn="1"/>
        </p:nvGrpSpPr>
        <p:grpSpPr>
          <a:xfrm rot="18636342">
            <a:off x="-4842314" y="-4768554"/>
            <a:ext cx="9526783" cy="8018066"/>
            <a:chOff x="-1833690" y="-2141397"/>
            <a:chExt cx="9526783" cy="9526783"/>
          </a:xfrm>
        </p:grpSpPr>
        <p:sp>
          <p:nvSpPr>
            <p:cNvPr id="7" name="椭圆 1"/>
            <p:cNvSpPr/>
            <p:nvPr userDrawn="1"/>
          </p:nvSpPr>
          <p:spPr>
            <a:xfrm rot="19800000">
              <a:off x="-1833690" y="-1857884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8" name="椭圆 1"/>
            <p:cNvSpPr/>
            <p:nvPr userDrawn="1"/>
          </p:nvSpPr>
          <p:spPr>
            <a:xfrm rot="16690395">
              <a:off x="-1479391" y="-1768634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  <p:sp>
        <p:nvSpPr>
          <p:cNvPr id="10" name="文本占位符 6"/>
          <p:cNvSpPr>
            <a:spLocks noGrp="1"/>
          </p:cNvSpPr>
          <p:nvPr>
            <p:ph type="body" sz="quarter" idx="14"/>
          </p:nvPr>
        </p:nvSpPr>
        <p:spPr>
          <a:xfrm>
            <a:off x="2915213" y="3169834"/>
            <a:ext cx="8084654" cy="588643"/>
          </a:xfrm>
          <a:prstGeom prst="rect">
            <a:avLst/>
          </a:prstGeom>
        </p:spPr>
        <p:txBody>
          <a:bodyPr anchor="t"/>
          <a:lstStyle>
            <a:lvl1pPr marL="0" indent="0" algn="l">
              <a:lnSpc>
                <a:spcPct val="100000"/>
              </a:lnSpc>
              <a:buNone/>
              <a:defRPr sz="2400" b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  <p:grpSp>
        <p:nvGrpSpPr>
          <p:cNvPr id="11" name="组 10"/>
          <p:cNvGrpSpPr/>
          <p:nvPr userDrawn="1"/>
        </p:nvGrpSpPr>
        <p:grpSpPr>
          <a:xfrm rot="18636342">
            <a:off x="7423535" y="5313870"/>
            <a:ext cx="9526783" cy="8018066"/>
            <a:chOff x="-1833690" y="-2141397"/>
            <a:chExt cx="9526783" cy="9526783"/>
          </a:xfrm>
        </p:grpSpPr>
        <p:sp>
          <p:nvSpPr>
            <p:cNvPr id="12" name="椭圆 1"/>
            <p:cNvSpPr/>
            <p:nvPr userDrawn="1"/>
          </p:nvSpPr>
          <p:spPr>
            <a:xfrm rot="19800000">
              <a:off x="-1833690" y="-1857884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13" name="椭圆 1"/>
            <p:cNvSpPr/>
            <p:nvPr userDrawn="1"/>
          </p:nvSpPr>
          <p:spPr>
            <a:xfrm rot="16690395">
              <a:off x="-1479391" y="-1768634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  <p:sp>
        <p:nvSpPr>
          <p:cNvPr id="14" name="文本占位符 6"/>
          <p:cNvSpPr>
            <a:spLocks noGrp="1"/>
          </p:cNvSpPr>
          <p:nvPr>
            <p:ph type="body" sz="quarter" idx="15"/>
          </p:nvPr>
        </p:nvSpPr>
        <p:spPr>
          <a:xfrm>
            <a:off x="2915213" y="4033466"/>
            <a:ext cx="8084654" cy="588643"/>
          </a:xfrm>
          <a:prstGeom prst="rect">
            <a:avLst/>
          </a:prstGeom>
        </p:spPr>
        <p:txBody>
          <a:bodyPr anchor="t"/>
          <a:lstStyle>
            <a:lvl1pPr marL="285750" indent="-285750" algn="l">
              <a:lnSpc>
                <a:spcPct val="100000"/>
              </a:lnSpc>
              <a:buFont typeface="Arial" charset="0"/>
              <a:buChar char="•"/>
              <a:defRPr sz="1400" b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6798210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副标题页_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5">
                  <a:lumMod val="89000"/>
                </a:schemeClr>
              </a:gs>
              <a:gs pos="23000">
                <a:schemeClr val="accent5">
                  <a:lumMod val="89000"/>
                </a:schemeClr>
              </a:gs>
              <a:gs pos="69000">
                <a:schemeClr val="accent5">
                  <a:lumMod val="75000"/>
                </a:schemeClr>
              </a:gs>
              <a:gs pos="97000">
                <a:schemeClr val="accent5">
                  <a:lumMod val="7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7" name="组 6"/>
          <p:cNvGrpSpPr/>
          <p:nvPr userDrawn="1"/>
        </p:nvGrpSpPr>
        <p:grpSpPr>
          <a:xfrm>
            <a:off x="1955282" y="-1803666"/>
            <a:ext cx="7870890" cy="6691365"/>
            <a:chOff x="5067768" y="-852735"/>
            <a:chExt cx="9613786" cy="9526783"/>
          </a:xfrm>
        </p:grpSpPr>
        <p:sp>
          <p:nvSpPr>
            <p:cNvPr id="5" name="椭圆 1"/>
            <p:cNvSpPr/>
            <p:nvPr userDrawn="1"/>
          </p:nvSpPr>
          <p:spPr>
            <a:xfrm rot="19800000">
              <a:off x="5067768" y="-247745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6" name="椭圆 1"/>
            <p:cNvSpPr/>
            <p:nvPr userDrawn="1"/>
          </p:nvSpPr>
          <p:spPr>
            <a:xfrm rot="17526771">
              <a:off x="5527534" y="-479972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  <p:sp>
        <p:nvSpPr>
          <p:cNvPr id="8" name="文本占位符 6"/>
          <p:cNvSpPr>
            <a:spLocks noGrp="1"/>
          </p:cNvSpPr>
          <p:nvPr>
            <p:ph type="body" sz="quarter" idx="15" hasCustomPrompt="1"/>
          </p:nvPr>
        </p:nvSpPr>
        <p:spPr>
          <a:xfrm>
            <a:off x="4640704" y="660100"/>
            <a:ext cx="2910592" cy="2373032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16600" b="1">
                <a:solidFill>
                  <a:schemeClr val="accent5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9" name="文本占位符 6"/>
          <p:cNvSpPr>
            <a:spLocks noGrp="1"/>
          </p:cNvSpPr>
          <p:nvPr>
            <p:ph type="body" sz="quarter" idx="16"/>
          </p:nvPr>
        </p:nvSpPr>
        <p:spPr>
          <a:xfrm>
            <a:off x="3724507" y="3033133"/>
            <a:ext cx="4742986" cy="825190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4000" b="0">
                <a:solidFill>
                  <a:schemeClr val="accent5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5993001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89000"/>
                </a:schemeClr>
              </a:gs>
              <a:gs pos="23000">
                <a:schemeClr val="accent1">
                  <a:lumMod val="89000"/>
                </a:schemeClr>
              </a:gs>
              <a:gs pos="69000">
                <a:schemeClr val="accent1">
                  <a:lumMod val="75000"/>
                </a:schemeClr>
              </a:gs>
              <a:gs pos="97000">
                <a:schemeClr val="accent1">
                  <a:lumMod val="70000"/>
                </a:schemeClr>
              </a:gs>
            </a:gsLst>
            <a:lin ang="135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6" name="组 5"/>
          <p:cNvGrpSpPr/>
          <p:nvPr userDrawn="1"/>
        </p:nvGrpSpPr>
        <p:grpSpPr>
          <a:xfrm rot="17100000" flipH="1">
            <a:off x="1415669" y="-1088262"/>
            <a:ext cx="12969854" cy="15178844"/>
            <a:chOff x="-3533241" y="-1493421"/>
            <a:chExt cx="10611835" cy="9526783"/>
          </a:xfrm>
        </p:grpSpPr>
        <p:sp>
          <p:nvSpPr>
            <p:cNvPr id="3" name="椭圆 1"/>
            <p:cNvSpPr/>
            <p:nvPr userDrawn="1"/>
          </p:nvSpPr>
          <p:spPr>
            <a:xfrm rot="19800000">
              <a:off x="-3533241" y="-1061330"/>
              <a:ext cx="10611835" cy="8841402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4" name="椭圆 1"/>
            <p:cNvSpPr/>
            <p:nvPr userDrawn="1"/>
          </p:nvSpPr>
          <p:spPr>
            <a:xfrm rot="17526771">
              <a:off x="-3623933" y="-1120658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  <p:sp>
        <p:nvSpPr>
          <p:cNvPr id="10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322289" y="258233"/>
            <a:ext cx="5302783" cy="721395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l">
              <a:buNone/>
              <a:defRPr sz="24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</a:lstStyle>
          <a:p>
            <a:pPr lvl="0"/>
            <a:r>
              <a:rPr kumimoji="1" lang="en-US" altLang="zh-CN" dirty="0"/>
              <a:t>CLICK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ADD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YOUR</a:t>
            </a:r>
            <a:r>
              <a:rPr kumimoji="1" lang="zh-CN" altLang="en-US" dirty="0"/>
              <a:t> </a:t>
            </a:r>
            <a:r>
              <a:rPr kumimoji="1" lang="en-US" altLang="zh-CN" dirty="0"/>
              <a:t>TITLE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77083393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89000"/>
                </a:schemeClr>
              </a:gs>
              <a:gs pos="23000">
                <a:schemeClr val="accent3">
                  <a:lumMod val="89000"/>
                </a:schemeClr>
              </a:gs>
              <a:gs pos="69000">
                <a:schemeClr val="accent3">
                  <a:lumMod val="75000"/>
                </a:schemeClr>
              </a:gs>
              <a:gs pos="97000">
                <a:schemeClr val="accent3">
                  <a:lumMod val="70000"/>
                </a:schemeClr>
              </a:gs>
            </a:gsLst>
            <a:lin ang="135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" name="椭圆 1"/>
          <p:cNvSpPr/>
          <p:nvPr userDrawn="1"/>
        </p:nvSpPr>
        <p:spPr>
          <a:xfrm rot="19800000">
            <a:off x="5067768" y="-247745"/>
            <a:ext cx="9526783" cy="8781257"/>
          </a:xfrm>
          <a:custGeom>
            <a:avLst/>
            <a:gdLst>
              <a:gd name="connsiteX0" fmla="*/ 0 w 5312228"/>
              <a:gd name="connsiteY0" fmla="*/ 2656114 h 5312228"/>
              <a:gd name="connsiteX1" fmla="*/ 2656114 w 5312228"/>
              <a:gd name="connsiteY1" fmla="*/ 0 h 5312228"/>
              <a:gd name="connsiteX2" fmla="*/ 5312228 w 5312228"/>
              <a:gd name="connsiteY2" fmla="*/ 2656114 h 5312228"/>
              <a:gd name="connsiteX3" fmla="*/ 2656114 w 5312228"/>
              <a:gd name="connsiteY3" fmla="*/ 5312228 h 5312228"/>
              <a:gd name="connsiteX4" fmla="*/ 0 w 5312228"/>
              <a:gd name="connsiteY4" fmla="*/ 2656114 h 5312228"/>
              <a:gd name="connsiteX0" fmla="*/ 108839 w 5421067"/>
              <a:gd name="connsiteY0" fmla="*/ 2712298 h 5368412"/>
              <a:gd name="connsiteX1" fmla="*/ 732953 w 5421067"/>
              <a:gd name="connsiteY1" fmla="*/ 1043155 h 5368412"/>
              <a:gd name="connsiteX2" fmla="*/ 2764953 w 5421067"/>
              <a:gd name="connsiteY2" fmla="*/ 56184 h 5368412"/>
              <a:gd name="connsiteX3" fmla="*/ 5421067 w 5421067"/>
              <a:gd name="connsiteY3" fmla="*/ 2712298 h 5368412"/>
              <a:gd name="connsiteX4" fmla="*/ 2764953 w 5421067"/>
              <a:gd name="connsiteY4" fmla="*/ 5368412 h 5368412"/>
              <a:gd name="connsiteX5" fmla="*/ 108839 w 5421067"/>
              <a:gd name="connsiteY5" fmla="*/ 2712298 h 5368412"/>
              <a:gd name="connsiteX0" fmla="*/ 108839 w 5480256"/>
              <a:gd name="connsiteY0" fmla="*/ 2656720 h 5312834"/>
              <a:gd name="connsiteX1" fmla="*/ 732953 w 5480256"/>
              <a:gd name="connsiteY1" fmla="*/ 987577 h 5312834"/>
              <a:gd name="connsiteX2" fmla="*/ 2764953 w 5480256"/>
              <a:gd name="connsiteY2" fmla="*/ 606 h 5312834"/>
              <a:gd name="connsiteX3" fmla="*/ 4303469 w 5480256"/>
              <a:gd name="connsiteY3" fmla="*/ 871463 h 5312834"/>
              <a:gd name="connsiteX4" fmla="*/ 5421067 w 5480256"/>
              <a:gd name="connsiteY4" fmla="*/ 2656720 h 5312834"/>
              <a:gd name="connsiteX5" fmla="*/ 2764953 w 5480256"/>
              <a:gd name="connsiteY5" fmla="*/ 5312834 h 5312834"/>
              <a:gd name="connsiteX6" fmla="*/ 108839 w 5480256"/>
              <a:gd name="connsiteY6" fmla="*/ 2656720 h 5312834"/>
              <a:gd name="connsiteX0" fmla="*/ 108839 w 5544800"/>
              <a:gd name="connsiteY0" fmla="*/ 2666351 h 5322465"/>
              <a:gd name="connsiteX1" fmla="*/ 732953 w 5544800"/>
              <a:gd name="connsiteY1" fmla="*/ 997208 h 5322465"/>
              <a:gd name="connsiteX2" fmla="*/ 2764953 w 5544800"/>
              <a:gd name="connsiteY2" fmla="*/ 10237 h 5322465"/>
              <a:gd name="connsiteX3" fmla="*/ 4971126 w 5544800"/>
              <a:gd name="connsiteY3" fmla="*/ 619837 h 5322465"/>
              <a:gd name="connsiteX4" fmla="*/ 5421067 w 5544800"/>
              <a:gd name="connsiteY4" fmla="*/ 2666351 h 5322465"/>
              <a:gd name="connsiteX5" fmla="*/ 2764953 w 5544800"/>
              <a:gd name="connsiteY5" fmla="*/ 5322465 h 5322465"/>
              <a:gd name="connsiteX6" fmla="*/ 108839 w 5544800"/>
              <a:gd name="connsiteY6" fmla="*/ 2666351 h 5322465"/>
              <a:gd name="connsiteX0" fmla="*/ 108839 w 5237336"/>
              <a:gd name="connsiteY0" fmla="*/ 2666351 h 5322940"/>
              <a:gd name="connsiteX1" fmla="*/ 732953 w 5237336"/>
              <a:gd name="connsiteY1" fmla="*/ 997208 h 5322940"/>
              <a:gd name="connsiteX2" fmla="*/ 2764953 w 5237336"/>
              <a:gd name="connsiteY2" fmla="*/ 10237 h 5322940"/>
              <a:gd name="connsiteX3" fmla="*/ 4971126 w 5237336"/>
              <a:gd name="connsiteY3" fmla="*/ 619837 h 5322940"/>
              <a:gd name="connsiteX4" fmla="*/ 4927582 w 5237336"/>
              <a:gd name="connsiteY4" fmla="*/ 2869551 h 5322940"/>
              <a:gd name="connsiteX5" fmla="*/ 2764953 w 5237336"/>
              <a:gd name="connsiteY5" fmla="*/ 5322465 h 5322940"/>
              <a:gd name="connsiteX6" fmla="*/ 108839 w 5237336"/>
              <a:gd name="connsiteY6" fmla="*/ 2666351 h 5322940"/>
              <a:gd name="connsiteX0" fmla="*/ 108839 w 5705147"/>
              <a:gd name="connsiteY0" fmla="*/ 2666351 h 5325044"/>
              <a:gd name="connsiteX1" fmla="*/ 732953 w 5705147"/>
              <a:gd name="connsiteY1" fmla="*/ 997208 h 5325044"/>
              <a:gd name="connsiteX2" fmla="*/ 2764953 w 5705147"/>
              <a:gd name="connsiteY2" fmla="*/ 10237 h 5325044"/>
              <a:gd name="connsiteX3" fmla="*/ 4971126 w 5705147"/>
              <a:gd name="connsiteY3" fmla="*/ 619837 h 5325044"/>
              <a:gd name="connsiteX4" fmla="*/ 5609754 w 5705147"/>
              <a:gd name="connsiteY4" fmla="*/ 3116294 h 5325044"/>
              <a:gd name="connsiteX5" fmla="*/ 2764953 w 5705147"/>
              <a:gd name="connsiteY5" fmla="*/ 5322465 h 5325044"/>
              <a:gd name="connsiteX6" fmla="*/ 108839 w 5705147"/>
              <a:gd name="connsiteY6" fmla="*/ 2666351 h 5325044"/>
              <a:gd name="connsiteX0" fmla="*/ 49424 w 5645732"/>
              <a:gd name="connsiteY0" fmla="*/ 2666351 h 5343874"/>
              <a:gd name="connsiteX1" fmla="*/ 673538 w 5645732"/>
              <a:gd name="connsiteY1" fmla="*/ 997208 h 5343874"/>
              <a:gd name="connsiteX2" fmla="*/ 2705538 w 5645732"/>
              <a:gd name="connsiteY2" fmla="*/ 10237 h 5343874"/>
              <a:gd name="connsiteX3" fmla="*/ 4911711 w 5645732"/>
              <a:gd name="connsiteY3" fmla="*/ 619837 h 5343874"/>
              <a:gd name="connsiteX4" fmla="*/ 5550339 w 5645732"/>
              <a:gd name="connsiteY4" fmla="*/ 3116294 h 5343874"/>
              <a:gd name="connsiteX5" fmla="*/ 2705538 w 5645732"/>
              <a:gd name="connsiteY5" fmla="*/ 5322465 h 5343874"/>
              <a:gd name="connsiteX6" fmla="*/ 339710 w 5645732"/>
              <a:gd name="connsiteY6" fmla="*/ 4146808 h 5343874"/>
              <a:gd name="connsiteX7" fmla="*/ 49424 w 5645732"/>
              <a:gd name="connsiteY7" fmla="*/ 2666351 h 5343874"/>
              <a:gd name="connsiteX0" fmla="*/ 180841 w 5777149"/>
              <a:gd name="connsiteY0" fmla="*/ 2666351 h 5335133"/>
              <a:gd name="connsiteX1" fmla="*/ 804955 w 5777149"/>
              <a:gd name="connsiteY1" fmla="*/ 997208 h 5335133"/>
              <a:gd name="connsiteX2" fmla="*/ 2836955 w 5777149"/>
              <a:gd name="connsiteY2" fmla="*/ 10237 h 5335133"/>
              <a:gd name="connsiteX3" fmla="*/ 5043128 w 5777149"/>
              <a:gd name="connsiteY3" fmla="*/ 619837 h 5335133"/>
              <a:gd name="connsiteX4" fmla="*/ 5681756 w 5777149"/>
              <a:gd name="connsiteY4" fmla="*/ 3116294 h 5335133"/>
              <a:gd name="connsiteX5" fmla="*/ 2836955 w 5777149"/>
              <a:gd name="connsiteY5" fmla="*/ 5322465 h 5335133"/>
              <a:gd name="connsiteX6" fmla="*/ 238898 w 5777149"/>
              <a:gd name="connsiteY6" fmla="*/ 3958122 h 5335133"/>
              <a:gd name="connsiteX7" fmla="*/ 180841 w 5777149"/>
              <a:gd name="connsiteY7" fmla="*/ 2666351 h 5335133"/>
              <a:gd name="connsiteX0" fmla="*/ 162747 w 5788084"/>
              <a:gd name="connsiteY0" fmla="*/ 2274466 h 5335133"/>
              <a:gd name="connsiteX1" fmla="*/ 815890 w 5788084"/>
              <a:gd name="connsiteY1" fmla="*/ 997208 h 5335133"/>
              <a:gd name="connsiteX2" fmla="*/ 2847890 w 5788084"/>
              <a:gd name="connsiteY2" fmla="*/ 10237 h 5335133"/>
              <a:gd name="connsiteX3" fmla="*/ 5054063 w 5788084"/>
              <a:gd name="connsiteY3" fmla="*/ 619837 h 5335133"/>
              <a:gd name="connsiteX4" fmla="*/ 5692691 w 5788084"/>
              <a:gd name="connsiteY4" fmla="*/ 3116294 h 5335133"/>
              <a:gd name="connsiteX5" fmla="*/ 2847890 w 5788084"/>
              <a:gd name="connsiteY5" fmla="*/ 5322465 h 5335133"/>
              <a:gd name="connsiteX6" fmla="*/ 249833 w 5788084"/>
              <a:gd name="connsiteY6" fmla="*/ 3958122 h 5335133"/>
              <a:gd name="connsiteX7" fmla="*/ 162747 w 5788084"/>
              <a:gd name="connsiteY7" fmla="*/ 2274466 h 53351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788084" h="5335133">
                <a:moveTo>
                  <a:pt x="162747" y="2274466"/>
                </a:moveTo>
                <a:cubicBezTo>
                  <a:pt x="257090" y="1780980"/>
                  <a:pt x="373204" y="1439894"/>
                  <a:pt x="815890" y="997208"/>
                </a:cubicBezTo>
                <a:cubicBezTo>
                  <a:pt x="1258576" y="554522"/>
                  <a:pt x="2141528" y="73132"/>
                  <a:pt x="2847890" y="10237"/>
                </a:cubicBezTo>
                <a:cubicBezTo>
                  <a:pt x="3554252" y="-52658"/>
                  <a:pt x="4611377" y="177151"/>
                  <a:pt x="5054063" y="619837"/>
                </a:cubicBezTo>
                <a:cubicBezTo>
                  <a:pt x="5496749" y="1062523"/>
                  <a:pt x="6002329" y="2414770"/>
                  <a:pt x="5692691" y="3116294"/>
                </a:cubicBezTo>
                <a:cubicBezTo>
                  <a:pt x="5383053" y="3817818"/>
                  <a:pt x="3755033" y="5182160"/>
                  <a:pt x="2847890" y="5322465"/>
                </a:cubicBezTo>
                <a:cubicBezTo>
                  <a:pt x="1940747" y="5462770"/>
                  <a:pt x="692519" y="4400808"/>
                  <a:pt x="249833" y="3958122"/>
                </a:cubicBezTo>
                <a:cubicBezTo>
                  <a:pt x="-192853" y="3515436"/>
                  <a:pt x="68404" y="2767952"/>
                  <a:pt x="162747" y="2274466"/>
                </a:cubicBezTo>
                <a:close/>
              </a:path>
            </a:pathLst>
          </a:cu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kumimoji="1" lang="zh-CN" altLang="en-US"/>
          </a:p>
        </p:txBody>
      </p:sp>
      <p:sp>
        <p:nvSpPr>
          <p:cNvPr id="5" name="椭圆 1"/>
          <p:cNvSpPr/>
          <p:nvPr userDrawn="1"/>
        </p:nvSpPr>
        <p:spPr>
          <a:xfrm rot="17526771">
            <a:off x="5527534" y="-479972"/>
            <a:ext cx="9526783" cy="8781257"/>
          </a:xfrm>
          <a:custGeom>
            <a:avLst/>
            <a:gdLst>
              <a:gd name="connsiteX0" fmla="*/ 0 w 5312228"/>
              <a:gd name="connsiteY0" fmla="*/ 2656114 h 5312228"/>
              <a:gd name="connsiteX1" fmla="*/ 2656114 w 5312228"/>
              <a:gd name="connsiteY1" fmla="*/ 0 h 5312228"/>
              <a:gd name="connsiteX2" fmla="*/ 5312228 w 5312228"/>
              <a:gd name="connsiteY2" fmla="*/ 2656114 h 5312228"/>
              <a:gd name="connsiteX3" fmla="*/ 2656114 w 5312228"/>
              <a:gd name="connsiteY3" fmla="*/ 5312228 h 5312228"/>
              <a:gd name="connsiteX4" fmla="*/ 0 w 5312228"/>
              <a:gd name="connsiteY4" fmla="*/ 2656114 h 5312228"/>
              <a:gd name="connsiteX0" fmla="*/ 108839 w 5421067"/>
              <a:gd name="connsiteY0" fmla="*/ 2712298 h 5368412"/>
              <a:gd name="connsiteX1" fmla="*/ 732953 w 5421067"/>
              <a:gd name="connsiteY1" fmla="*/ 1043155 h 5368412"/>
              <a:gd name="connsiteX2" fmla="*/ 2764953 w 5421067"/>
              <a:gd name="connsiteY2" fmla="*/ 56184 h 5368412"/>
              <a:gd name="connsiteX3" fmla="*/ 5421067 w 5421067"/>
              <a:gd name="connsiteY3" fmla="*/ 2712298 h 5368412"/>
              <a:gd name="connsiteX4" fmla="*/ 2764953 w 5421067"/>
              <a:gd name="connsiteY4" fmla="*/ 5368412 h 5368412"/>
              <a:gd name="connsiteX5" fmla="*/ 108839 w 5421067"/>
              <a:gd name="connsiteY5" fmla="*/ 2712298 h 5368412"/>
              <a:gd name="connsiteX0" fmla="*/ 108839 w 5480256"/>
              <a:gd name="connsiteY0" fmla="*/ 2656720 h 5312834"/>
              <a:gd name="connsiteX1" fmla="*/ 732953 w 5480256"/>
              <a:gd name="connsiteY1" fmla="*/ 987577 h 5312834"/>
              <a:gd name="connsiteX2" fmla="*/ 2764953 w 5480256"/>
              <a:gd name="connsiteY2" fmla="*/ 606 h 5312834"/>
              <a:gd name="connsiteX3" fmla="*/ 4303469 w 5480256"/>
              <a:gd name="connsiteY3" fmla="*/ 871463 h 5312834"/>
              <a:gd name="connsiteX4" fmla="*/ 5421067 w 5480256"/>
              <a:gd name="connsiteY4" fmla="*/ 2656720 h 5312834"/>
              <a:gd name="connsiteX5" fmla="*/ 2764953 w 5480256"/>
              <a:gd name="connsiteY5" fmla="*/ 5312834 h 5312834"/>
              <a:gd name="connsiteX6" fmla="*/ 108839 w 5480256"/>
              <a:gd name="connsiteY6" fmla="*/ 2656720 h 5312834"/>
              <a:gd name="connsiteX0" fmla="*/ 108839 w 5544800"/>
              <a:gd name="connsiteY0" fmla="*/ 2666351 h 5322465"/>
              <a:gd name="connsiteX1" fmla="*/ 732953 w 5544800"/>
              <a:gd name="connsiteY1" fmla="*/ 997208 h 5322465"/>
              <a:gd name="connsiteX2" fmla="*/ 2764953 w 5544800"/>
              <a:gd name="connsiteY2" fmla="*/ 10237 h 5322465"/>
              <a:gd name="connsiteX3" fmla="*/ 4971126 w 5544800"/>
              <a:gd name="connsiteY3" fmla="*/ 619837 h 5322465"/>
              <a:gd name="connsiteX4" fmla="*/ 5421067 w 5544800"/>
              <a:gd name="connsiteY4" fmla="*/ 2666351 h 5322465"/>
              <a:gd name="connsiteX5" fmla="*/ 2764953 w 5544800"/>
              <a:gd name="connsiteY5" fmla="*/ 5322465 h 5322465"/>
              <a:gd name="connsiteX6" fmla="*/ 108839 w 5544800"/>
              <a:gd name="connsiteY6" fmla="*/ 2666351 h 5322465"/>
              <a:gd name="connsiteX0" fmla="*/ 108839 w 5237336"/>
              <a:gd name="connsiteY0" fmla="*/ 2666351 h 5322940"/>
              <a:gd name="connsiteX1" fmla="*/ 732953 w 5237336"/>
              <a:gd name="connsiteY1" fmla="*/ 997208 h 5322940"/>
              <a:gd name="connsiteX2" fmla="*/ 2764953 w 5237336"/>
              <a:gd name="connsiteY2" fmla="*/ 10237 h 5322940"/>
              <a:gd name="connsiteX3" fmla="*/ 4971126 w 5237336"/>
              <a:gd name="connsiteY3" fmla="*/ 619837 h 5322940"/>
              <a:gd name="connsiteX4" fmla="*/ 4927582 w 5237336"/>
              <a:gd name="connsiteY4" fmla="*/ 2869551 h 5322940"/>
              <a:gd name="connsiteX5" fmla="*/ 2764953 w 5237336"/>
              <a:gd name="connsiteY5" fmla="*/ 5322465 h 5322940"/>
              <a:gd name="connsiteX6" fmla="*/ 108839 w 5237336"/>
              <a:gd name="connsiteY6" fmla="*/ 2666351 h 5322940"/>
              <a:gd name="connsiteX0" fmla="*/ 108839 w 5705147"/>
              <a:gd name="connsiteY0" fmla="*/ 2666351 h 5325044"/>
              <a:gd name="connsiteX1" fmla="*/ 732953 w 5705147"/>
              <a:gd name="connsiteY1" fmla="*/ 997208 h 5325044"/>
              <a:gd name="connsiteX2" fmla="*/ 2764953 w 5705147"/>
              <a:gd name="connsiteY2" fmla="*/ 10237 h 5325044"/>
              <a:gd name="connsiteX3" fmla="*/ 4971126 w 5705147"/>
              <a:gd name="connsiteY3" fmla="*/ 619837 h 5325044"/>
              <a:gd name="connsiteX4" fmla="*/ 5609754 w 5705147"/>
              <a:gd name="connsiteY4" fmla="*/ 3116294 h 5325044"/>
              <a:gd name="connsiteX5" fmla="*/ 2764953 w 5705147"/>
              <a:gd name="connsiteY5" fmla="*/ 5322465 h 5325044"/>
              <a:gd name="connsiteX6" fmla="*/ 108839 w 5705147"/>
              <a:gd name="connsiteY6" fmla="*/ 2666351 h 5325044"/>
              <a:gd name="connsiteX0" fmla="*/ 49424 w 5645732"/>
              <a:gd name="connsiteY0" fmla="*/ 2666351 h 5343874"/>
              <a:gd name="connsiteX1" fmla="*/ 673538 w 5645732"/>
              <a:gd name="connsiteY1" fmla="*/ 997208 h 5343874"/>
              <a:gd name="connsiteX2" fmla="*/ 2705538 w 5645732"/>
              <a:gd name="connsiteY2" fmla="*/ 10237 h 5343874"/>
              <a:gd name="connsiteX3" fmla="*/ 4911711 w 5645732"/>
              <a:gd name="connsiteY3" fmla="*/ 619837 h 5343874"/>
              <a:gd name="connsiteX4" fmla="*/ 5550339 w 5645732"/>
              <a:gd name="connsiteY4" fmla="*/ 3116294 h 5343874"/>
              <a:gd name="connsiteX5" fmla="*/ 2705538 w 5645732"/>
              <a:gd name="connsiteY5" fmla="*/ 5322465 h 5343874"/>
              <a:gd name="connsiteX6" fmla="*/ 339710 w 5645732"/>
              <a:gd name="connsiteY6" fmla="*/ 4146808 h 5343874"/>
              <a:gd name="connsiteX7" fmla="*/ 49424 w 5645732"/>
              <a:gd name="connsiteY7" fmla="*/ 2666351 h 5343874"/>
              <a:gd name="connsiteX0" fmla="*/ 180841 w 5777149"/>
              <a:gd name="connsiteY0" fmla="*/ 2666351 h 5335133"/>
              <a:gd name="connsiteX1" fmla="*/ 804955 w 5777149"/>
              <a:gd name="connsiteY1" fmla="*/ 997208 h 5335133"/>
              <a:gd name="connsiteX2" fmla="*/ 2836955 w 5777149"/>
              <a:gd name="connsiteY2" fmla="*/ 10237 h 5335133"/>
              <a:gd name="connsiteX3" fmla="*/ 5043128 w 5777149"/>
              <a:gd name="connsiteY3" fmla="*/ 619837 h 5335133"/>
              <a:gd name="connsiteX4" fmla="*/ 5681756 w 5777149"/>
              <a:gd name="connsiteY4" fmla="*/ 3116294 h 5335133"/>
              <a:gd name="connsiteX5" fmla="*/ 2836955 w 5777149"/>
              <a:gd name="connsiteY5" fmla="*/ 5322465 h 5335133"/>
              <a:gd name="connsiteX6" fmla="*/ 238898 w 5777149"/>
              <a:gd name="connsiteY6" fmla="*/ 3958122 h 5335133"/>
              <a:gd name="connsiteX7" fmla="*/ 180841 w 5777149"/>
              <a:gd name="connsiteY7" fmla="*/ 2666351 h 5335133"/>
              <a:gd name="connsiteX0" fmla="*/ 162747 w 5788084"/>
              <a:gd name="connsiteY0" fmla="*/ 2274466 h 5335133"/>
              <a:gd name="connsiteX1" fmla="*/ 815890 w 5788084"/>
              <a:gd name="connsiteY1" fmla="*/ 997208 h 5335133"/>
              <a:gd name="connsiteX2" fmla="*/ 2847890 w 5788084"/>
              <a:gd name="connsiteY2" fmla="*/ 10237 h 5335133"/>
              <a:gd name="connsiteX3" fmla="*/ 5054063 w 5788084"/>
              <a:gd name="connsiteY3" fmla="*/ 619837 h 5335133"/>
              <a:gd name="connsiteX4" fmla="*/ 5692691 w 5788084"/>
              <a:gd name="connsiteY4" fmla="*/ 3116294 h 5335133"/>
              <a:gd name="connsiteX5" fmla="*/ 2847890 w 5788084"/>
              <a:gd name="connsiteY5" fmla="*/ 5322465 h 5335133"/>
              <a:gd name="connsiteX6" fmla="*/ 249833 w 5788084"/>
              <a:gd name="connsiteY6" fmla="*/ 3958122 h 5335133"/>
              <a:gd name="connsiteX7" fmla="*/ 162747 w 5788084"/>
              <a:gd name="connsiteY7" fmla="*/ 2274466 h 53351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788084" h="5335133">
                <a:moveTo>
                  <a:pt x="162747" y="2274466"/>
                </a:moveTo>
                <a:cubicBezTo>
                  <a:pt x="257090" y="1780980"/>
                  <a:pt x="373204" y="1439894"/>
                  <a:pt x="815890" y="997208"/>
                </a:cubicBezTo>
                <a:cubicBezTo>
                  <a:pt x="1258576" y="554522"/>
                  <a:pt x="2141528" y="73132"/>
                  <a:pt x="2847890" y="10237"/>
                </a:cubicBezTo>
                <a:cubicBezTo>
                  <a:pt x="3554252" y="-52658"/>
                  <a:pt x="4611377" y="177151"/>
                  <a:pt x="5054063" y="619837"/>
                </a:cubicBezTo>
                <a:cubicBezTo>
                  <a:pt x="5496749" y="1062523"/>
                  <a:pt x="6002329" y="2414770"/>
                  <a:pt x="5692691" y="3116294"/>
                </a:cubicBezTo>
                <a:cubicBezTo>
                  <a:pt x="5383053" y="3817818"/>
                  <a:pt x="3755033" y="5182160"/>
                  <a:pt x="2847890" y="5322465"/>
                </a:cubicBezTo>
                <a:cubicBezTo>
                  <a:pt x="1940747" y="5462770"/>
                  <a:pt x="692519" y="4400808"/>
                  <a:pt x="249833" y="3958122"/>
                </a:cubicBezTo>
                <a:cubicBezTo>
                  <a:pt x="-192853" y="3515436"/>
                  <a:pt x="68404" y="2767952"/>
                  <a:pt x="162747" y="2274466"/>
                </a:cubicBezTo>
                <a:close/>
              </a:path>
            </a:pathLst>
          </a:cu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kumimoji="1" lang="zh-CN" altLang="en-US"/>
          </a:p>
        </p:txBody>
      </p:sp>
      <p:sp>
        <p:nvSpPr>
          <p:cNvPr id="6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322289" y="258233"/>
            <a:ext cx="5302783" cy="721395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l">
              <a:buNone/>
              <a:defRPr sz="24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</a:lstStyle>
          <a:p>
            <a:pPr lvl="0"/>
            <a:r>
              <a:rPr kumimoji="1" lang="en-US" altLang="zh-CN" dirty="0"/>
              <a:t>CLICK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ADD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YOUR</a:t>
            </a:r>
            <a:r>
              <a:rPr kumimoji="1" lang="zh-CN" altLang="en-US" dirty="0"/>
              <a:t> </a:t>
            </a:r>
            <a:r>
              <a:rPr kumimoji="1" lang="en-US" altLang="zh-CN" dirty="0"/>
              <a:t>TITLE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89687003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89000"/>
                </a:schemeClr>
              </a:gs>
              <a:gs pos="23000">
                <a:schemeClr val="accent3">
                  <a:lumMod val="89000"/>
                </a:schemeClr>
              </a:gs>
              <a:gs pos="69000">
                <a:schemeClr val="accent3">
                  <a:lumMod val="75000"/>
                </a:schemeClr>
              </a:gs>
              <a:gs pos="97000">
                <a:schemeClr val="accent3">
                  <a:lumMod val="70000"/>
                </a:schemeClr>
              </a:gs>
            </a:gsLst>
            <a:lin ang="135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4" name="组 3"/>
          <p:cNvGrpSpPr/>
          <p:nvPr userDrawn="1"/>
        </p:nvGrpSpPr>
        <p:grpSpPr>
          <a:xfrm rot="21247073">
            <a:off x="-1761892" y="-334537"/>
            <a:ext cx="19187532" cy="9077094"/>
            <a:chOff x="-2207941" y="334536"/>
            <a:chExt cx="19187532" cy="9077094"/>
          </a:xfrm>
        </p:grpSpPr>
        <p:sp>
          <p:nvSpPr>
            <p:cNvPr id="3" name="椭圆 1"/>
            <p:cNvSpPr/>
            <p:nvPr userDrawn="1"/>
          </p:nvSpPr>
          <p:spPr>
            <a:xfrm rot="354265">
              <a:off x="-2207941" y="334536"/>
              <a:ext cx="18689444" cy="9077094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6" name="椭圆 1"/>
            <p:cNvSpPr/>
            <p:nvPr userDrawn="1"/>
          </p:nvSpPr>
          <p:spPr>
            <a:xfrm>
              <a:off x="-1709853" y="334536"/>
              <a:ext cx="18689444" cy="9077094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  <p:sp>
        <p:nvSpPr>
          <p:cNvPr id="7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6607140" y="258233"/>
            <a:ext cx="5302783" cy="721395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r">
              <a:buNone/>
              <a:defRPr sz="2400" b="1">
                <a:solidFill>
                  <a:schemeClr val="accent3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</a:lstStyle>
          <a:p>
            <a:pPr lvl="0"/>
            <a:r>
              <a:rPr kumimoji="1" lang="en-US" altLang="zh-CN" dirty="0"/>
              <a:t>CLICK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ADD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YOUR</a:t>
            </a:r>
            <a:r>
              <a:rPr kumimoji="1" lang="zh-CN" altLang="en-US" dirty="0"/>
              <a:t> </a:t>
            </a:r>
            <a:r>
              <a:rPr kumimoji="1" lang="en-US" altLang="zh-CN" dirty="0"/>
              <a:t>TITLE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3661655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2">
                  <a:lumMod val="89000"/>
                </a:schemeClr>
              </a:gs>
              <a:gs pos="23000">
                <a:schemeClr val="accent2">
                  <a:lumMod val="89000"/>
                </a:schemeClr>
              </a:gs>
              <a:gs pos="69000">
                <a:schemeClr val="accent2">
                  <a:lumMod val="75000"/>
                </a:schemeClr>
              </a:gs>
              <a:gs pos="97000">
                <a:schemeClr val="accent2">
                  <a:lumMod val="70000"/>
                </a:schemeClr>
              </a:gs>
            </a:gsLst>
            <a:lin ang="135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9" name="组 8"/>
          <p:cNvGrpSpPr/>
          <p:nvPr userDrawn="1"/>
        </p:nvGrpSpPr>
        <p:grpSpPr>
          <a:xfrm rot="17100000" flipH="1">
            <a:off x="-1996604" y="-2649433"/>
            <a:ext cx="12969854" cy="15178844"/>
            <a:chOff x="-3533241" y="-1493421"/>
            <a:chExt cx="10611835" cy="9526783"/>
          </a:xfrm>
        </p:grpSpPr>
        <p:sp>
          <p:nvSpPr>
            <p:cNvPr id="10" name="椭圆 1"/>
            <p:cNvSpPr/>
            <p:nvPr userDrawn="1"/>
          </p:nvSpPr>
          <p:spPr>
            <a:xfrm rot="19800000">
              <a:off x="-3533241" y="-1061330"/>
              <a:ext cx="10611835" cy="8841402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11" name="椭圆 1"/>
            <p:cNvSpPr/>
            <p:nvPr userDrawn="1"/>
          </p:nvSpPr>
          <p:spPr>
            <a:xfrm rot="17526771">
              <a:off x="-3623933" y="-1120658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  <p:sp>
        <p:nvSpPr>
          <p:cNvPr id="12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322289" y="258233"/>
            <a:ext cx="5302783" cy="721395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l">
              <a:buNone/>
              <a:defRPr sz="2400" b="1">
                <a:solidFill>
                  <a:schemeClr val="accent2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</a:lstStyle>
          <a:p>
            <a:pPr lvl="0"/>
            <a:r>
              <a:rPr kumimoji="1" lang="en-US" altLang="zh-CN" dirty="0"/>
              <a:t>CLICK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ADD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YOUR</a:t>
            </a:r>
            <a:r>
              <a:rPr kumimoji="1" lang="zh-CN" altLang="en-US" dirty="0"/>
              <a:t> </a:t>
            </a:r>
            <a:r>
              <a:rPr kumimoji="1" lang="en-US" altLang="zh-CN" dirty="0"/>
              <a:t>TITLE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75377992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4653"/>
          </a:xfrm>
          <a:prstGeom prst="rect">
            <a:avLst/>
          </a:prstGeom>
        </p:spPr>
      </p:pic>
      <p:sp>
        <p:nvSpPr>
          <p:cNvPr id="3" name="矩形 2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100000">
                <a:schemeClr val="accent2">
                  <a:lumMod val="50000"/>
                </a:schemeClr>
              </a:gs>
              <a:gs pos="41000">
                <a:schemeClr val="accent1">
                  <a:lumMod val="75000"/>
                  <a:alpha val="80000"/>
                </a:schemeClr>
              </a:gs>
              <a:gs pos="0">
                <a:schemeClr val="accent3">
                  <a:lumMod val="75000"/>
                  <a:alpha val="80000"/>
                </a:schemeClr>
              </a:gs>
              <a:gs pos="72000">
                <a:schemeClr val="accent2">
                  <a:lumMod val="75000"/>
                  <a:alpha val="8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4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322289" y="258233"/>
            <a:ext cx="5302783" cy="721395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l">
              <a:buNone/>
              <a:defRPr sz="24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</a:lstStyle>
          <a:p>
            <a:pPr lvl="0"/>
            <a:r>
              <a:rPr kumimoji="1" lang="en-US" altLang="zh-CN" dirty="0"/>
              <a:t>CLICK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ADD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YOUR</a:t>
            </a:r>
            <a:r>
              <a:rPr kumimoji="1" lang="zh-CN" altLang="en-US" dirty="0"/>
              <a:t> </a:t>
            </a:r>
            <a:r>
              <a:rPr kumimoji="1" lang="en-US" altLang="zh-CN" dirty="0"/>
              <a:t>TITLE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7874976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6">
    <p:bg>
      <p:bgPr>
        <a:solidFill>
          <a:schemeClr val="accent1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322289" y="258233"/>
            <a:ext cx="5302783" cy="721395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l">
              <a:buNone/>
              <a:defRPr sz="24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</a:lstStyle>
          <a:p>
            <a:pPr lvl="0"/>
            <a:r>
              <a:rPr kumimoji="1" lang="en-US" altLang="zh-CN" dirty="0"/>
              <a:t>CLICK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ADD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YOUR</a:t>
            </a:r>
            <a:r>
              <a:rPr kumimoji="1" lang="zh-CN" altLang="en-US" dirty="0"/>
              <a:t> </a:t>
            </a:r>
            <a:r>
              <a:rPr kumimoji="1" lang="en-US" altLang="zh-CN" dirty="0"/>
              <a:t>TITLE</a:t>
            </a:r>
            <a:endParaRPr kumimoji="1"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0" y="1182028"/>
            <a:ext cx="12192000" cy="567597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10748416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7">
    <p:bg>
      <p:bgPr>
        <a:solidFill>
          <a:schemeClr val="accent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322289" y="258233"/>
            <a:ext cx="5302783" cy="721395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l">
              <a:buNone/>
              <a:defRPr sz="24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</a:lstStyle>
          <a:p>
            <a:pPr lvl="0"/>
            <a:r>
              <a:rPr kumimoji="1" lang="en-US" altLang="zh-CN" dirty="0"/>
              <a:t>CLICK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ADD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YOUR</a:t>
            </a:r>
            <a:r>
              <a:rPr kumimoji="1" lang="zh-CN" altLang="en-US" dirty="0"/>
              <a:t> </a:t>
            </a:r>
            <a:r>
              <a:rPr kumimoji="1" lang="en-US" altLang="zh-CN" dirty="0"/>
              <a:t>TITLE</a:t>
            </a:r>
            <a:endParaRPr kumimoji="1"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0" y="1182028"/>
            <a:ext cx="12192000" cy="567597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21479056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8">
    <p:bg>
      <p:bgPr>
        <a:solidFill>
          <a:schemeClr val="accent3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322289" y="258233"/>
            <a:ext cx="5302783" cy="721395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l">
              <a:buNone/>
              <a:defRPr sz="24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</a:lstStyle>
          <a:p>
            <a:pPr lvl="0"/>
            <a:r>
              <a:rPr kumimoji="1" lang="en-US" altLang="zh-CN" dirty="0"/>
              <a:t>CLICK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ADD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YOUR</a:t>
            </a:r>
            <a:r>
              <a:rPr kumimoji="1" lang="zh-CN" altLang="en-US" dirty="0"/>
              <a:t> </a:t>
            </a:r>
            <a:r>
              <a:rPr kumimoji="1" lang="en-US" altLang="zh-CN" dirty="0"/>
              <a:t>TITLE</a:t>
            </a:r>
            <a:endParaRPr kumimoji="1"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0" y="1182028"/>
            <a:ext cx="12192000" cy="567597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59515493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4">
                  <a:lumMod val="89000"/>
                </a:schemeClr>
              </a:gs>
              <a:gs pos="23000">
                <a:schemeClr val="accent4">
                  <a:lumMod val="89000"/>
                </a:schemeClr>
              </a:gs>
              <a:gs pos="69000">
                <a:schemeClr val="accent4">
                  <a:lumMod val="75000"/>
                </a:schemeClr>
              </a:gs>
              <a:gs pos="97000">
                <a:schemeClr val="accent4">
                  <a:lumMod val="7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4" name="组 3"/>
          <p:cNvGrpSpPr/>
          <p:nvPr userDrawn="1"/>
        </p:nvGrpSpPr>
        <p:grpSpPr>
          <a:xfrm rot="21247073">
            <a:off x="-1761892" y="-334537"/>
            <a:ext cx="19187532" cy="9077094"/>
            <a:chOff x="-2207941" y="334536"/>
            <a:chExt cx="19187532" cy="9077094"/>
          </a:xfrm>
        </p:grpSpPr>
        <p:sp>
          <p:nvSpPr>
            <p:cNvPr id="3" name="椭圆 1"/>
            <p:cNvSpPr/>
            <p:nvPr userDrawn="1"/>
          </p:nvSpPr>
          <p:spPr>
            <a:xfrm rot="354265">
              <a:off x="-2207941" y="334536"/>
              <a:ext cx="18689444" cy="9077094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6" name="椭圆 1"/>
            <p:cNvSpPr/>
            <p:nvPr userDrawn="1"/>
          </p:nvSpPr>
          <p:spPr>
            <a:xfrm>
              <a:off x="-1709853" y="334536"/>
              <a:ext cx="18689444" cy="9077094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  <p:sp>
        <p:nvSpPr>
          <p:cNvPr id="8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6607140" y="258233"/>
            <a:ext cx="5302783" cy="721395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r">
              <a:buNone/>
              <a:defRPr sz="2400" b="1">
                <a:solidFill>
                  <a:schemeClr val="accent4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</a:lstStyle>
          <a:p>
            <a:pPr lvl="0"/>
            <a:r>
              <a:rPr kumimoji="1" lang="en-US" altLang="zh-CN" dirty="0"/>
              <a:t>CLICK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ADD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YOUR</a:t>
            </a:r>
            <a:r>
              <a:rPr kumimoji="1" lang="zh-CN" altLang="en-US" dirty="0"/>
              <a:t> </a:t>
            </a:r>
            <a:r>
              <a:rPr kumimoji="1" lang="en-US" altLang="zh-CN" dirty="0"/>
              <a:t>TITLE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5959302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页_三项目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组 5"/>
          <p:cNvGrpSpPr/>
          <p:nvPr userDrawn="1"/>
        </p:nvGrpSpPr>
        <p:grpSpPr>
          <a:xfrm>
            <a:off x="-2024818" y="-1006438"/>
            <a:ext cx="8744932" cy="8460344"/>
            <a:chOff x="3447068" y="836877"/>
            <a:chExt cx="5039295" cy="4875300"/>
          </a:xfrm>
        </p:grpSpPr>
        <p:sp>
          <p:nvSpPr>
            <p:cNvPr id="2" name="椭圆 1"/>
            <p:cNvSpPr/>
            <p:nvPr userDrawn="1"/>
          </p:nvSpPr>
          <p:spPr>
            <a:xfrm>
              <a:off x="3447068" y="836877"/>
              <a:ext cx="4873584" cy="4492198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gradFill flip="none" rotWithShape="1">
              <a:gsLst>
                <a:gs pos="100000">
                  <a:schemeClr val="accent2">
                    <a:lumMod val="50000"/>
                  </a:schemeClr>
                </a:gs>
                <a:gs pos="41000">
                  <a:schemeClr val="accent1">
                    <a:lumMod val="75000"/>
                    <a:alpha val="80000"/>
                  </a:schemeClr>
                </a:gs>
                <a:gs pos="0">
                  <a:schemeClr val="accent3">
                    <a:lumMod val="75000"/>
                    <a:alpha val="80000"/>
                  </a:schemeClr>
                </a:gs>
                <a:gs pos="72000">
                  <a:schemeClr val="accent2">
                    <a:lumMod val="75000"/>
                    <a:alpha val="80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4" name="椭圆 1"/>
            <p:cNvSpPr/>
            <p:nvPr userDrawn="1"/>
          </p:nvSpPr>
          <p:spPr>
            <a:xfrm rot="8851590">
              <a:off x="3612779" y="1219979"/>
              <a:ext cx="4873584" cy="4492198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gradFill flip="none" rotWithShape="1">
              <a:gsLst>
                <a:gs pos="100000">
                  <a:schemeClr val="accent2">
                    <a:lumMod val="50000"/>
                  </a:schemeClr>
                </a:gs>
                <a:gs pos="41000">
                  <a:schemeClr val="accent1">
                    <a:lumMod val="75000"/>
                    <a:alpha val="80000"/>
                  </a:schemeClr>
                </a:gs>
                <a:gs pos="0">
                  <a:schemeClr val="accent3">
                    <a:lumMod val="75000"/>
                    <a:alpha val="80000"/>
                  </a:schemeClr>
                </a:gs>
                <a:gs pos="72000">
                  <a:schemeClr val="accent2">
                    <a:lumMod val="75000"/>
                    <a:alpha val="80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  <p:sp>
        <p:nvSpPr>
          <p:cNvPr id="7" name="文本占位符 6"/>
          <p:cNvSpPr>
            <a:spLocks noGrp="1"/>
          </p:cNvSpPr>
          <p:nvPr>
            <p:ph type="body" sz="quarter" idx="13" hasCustomPrompt="1"/>
          </p:nvPr>
        </p:nvSpPr>
        <p:spPr>
          <a:xfrm>
            <a:off x="1604397" y="2011116"/>
            <a:ext cx="2776216" cy="1529527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96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zh-CN" altLang="en-US"/>
              <a:t>标题</a:t>
            </a:r>
            <a:endParaRPr kumimoji="1" lang="zh-CN" altLang="en-US" dirty="0"/>
          </a:p>
        </p:txBody>
      </p:sp>
      <p:sp>
        <p:nvSpPr>
          <p:cNvPr id="8" name="文本占位符 6"/>
          <p:cNvSpPr>
            <a:spLocks noGrp="1"/>
          </p:cNvSpPr>
          <p:nvPr>
            <p:ph type="body" sz="quarter" idx="14" hasCustomPrompt="1"/>
          </p:nvPr>
        </p:nvSpPr>
        <p:spPr>
          <a:xfrm>
            <a:off x="1604397" y="3545510"/>
            <a:ext cx="2776216" cy="590556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32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 dirty="0"/>
              <a:t>CONTENTS</a:t>
            </a:r>
            <a:endParaRPr kumimoji="1" lang="zh-CN" altLang="en-US" dirty="0"/>
          </a:p>
        </p:txBody>
      </p:sp>
      <p:sp>
        <p:nvSpPr>
          <p:cNvPr id="9" name="文本占位符 6"/>
          <p:cNvSpPr>
            <a:spLocks noGrp="1"/>
          </p:cNvSpPr>
          <p:nvPr>
            <p:ph type="body" sz="quarter" idx="15" hasCustomPrompt="1"/>
          </p:nvPr>
        </p:nvSpPr>
        <p:spPr>
          <a:xfrm>
            <a:off x="7082848" y="1693799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10" name="文本占位符 6"/>
          <p:cNvSpPr>
            <a:spLocks noGrp="1"/>
          </p:cNvSpPr>
          <p:nvPr>
            <p:ph type="body" sz="quarter" idx="16"/>
          </p:nvPr>
        </p:nvSpPr>
        <p:spPr>
          <a:xfrm>
            <a:off x="8015489" y="1693799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  <p:sp>
        <p:nvSpPr>
          <p:cNvPr id="15" name="文本占位符 6"/>
          <p:cNvSpPr>
            <a:spLocks noGrp="1"/>
          </p:cNvSpPr>
          <p:nvPr>
            <p:ph type="body" sz="quarter" idx="17" hasCustomPrompt="1"/>
          </p:nvPr>
        </p:nvSpPr>
        <p:spPr>
          <a:xfrm>
            <a:off x="7082848" y="3093408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16" name="文本占位符 6"/>
          <p:cNvSpPr>
            <a:spLocks noGrp="1"/>
          </p:cNvSpPr>
          <p:nvPr>
            <p:ph type="body" sz="quarter" idx="18"/>
          </p:nvPr>
        </p:nvSpPr>
        <p:spPr>
          <a:xfrm>
            <a:off x="8015489" y="3093408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  <p:sp>
        <p:nvSpPr>
          <p:cNvPr id="17" name="文本占位符 6"/>
          <p:cNvSpPr>
            <a:spLocks noGrp="1"/>
          </p:cNvSpPr>
          <p:nvPr>
            <p:ph type="body" sz="quarter" idx="19" hasCustomPrompt="1"/>
          </p:nvPr>
        </p:nvSpPr>
        <p:spPr>
          <a:xfrm>
            <a:off x="7086211" y="4493017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18" name="文本占位符 6"/>
          <p:cNvSpPr>
            <a:spLocks noGrp="1"/>
          </p:cNvSpPr>
          <p:nvPr>
            <p:ph type="body" sz="quarter" idx="20"/>
          </p:nvPr>
        </p:nvSpPr>
        <p:spPr>
          <a:xfrm>
            <a:off x="8018852" y="4493017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670484640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5">
                  <a:lumMod val="89000"/>
                </a:schemeClr>
              </a:gs>
              <a:gs pos="23000">
                <a:schemeClr val="accent5">
                  <a:lumMod val="89000"/>
                </a:schemeClr>
              </a:gs>
              <a:gs pos="69000">
                <a:schemeClr val="accent5">
                  <a:lumMod val="75000"/>
                </a:schemeClr>
              </a:gs>
              <a:gs pos="97000">
                <a:schemeClr val="accent5">
                  <a:lumMod val="7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" name="椭圆 1"/>
          <p:cNvSpPr/>
          <p:nvPr userDrawn="1"/>
        </p:nvSpPr>
        <p:spPr>
          <a:xfrm rot="19800000">
            <a:off x="5067768" y="-247745"/>
            <a:ext cx="9526783" cy="8781257"/>
          </a:xfrm>
          <a:custGeom>
            <a:avLst/>
            <a:gdLst>
              <a:gd name="connsiteX0" fmla="*/ 0 w 5312228"/>
              <a:gd name="connsiteY0" fmla="*/ 2656114 h 5312228"/>
              <a:gd name="connsiteX1" fmla="*/ 2656114 w 5312228"/>
              <a:gd name="connsiteY1" fmla="*/ 0 h 5312228"/>
              <a:gd name="connsiteX2" fmla="*/ 5312228 w 5312228"/>
              <a:gd name="connsiteY2" fmla="*/ 2656114 h 5312228"/>
              <a:gd name="connsiteX3" fmla="*/ 2656114 w 5312228"/>
              <a:gd name="connsiteY3" fmla="*/ 5312228 h 5312228"/>
              <a:gd name="connsiteX4" fmla="*/ 0 w 5312228"/>
              <a:gd name="connsiteY4" fmla="*/ 2656114 h 5312228"/>
              <a:gd name="connsiteX0" fmla="*/ 108839 w 5421067"/>
              <a:gd name="connsiteY0" fmla="*/ 2712298 h 5368412"/>
              <a:gd name="connsiteX1" fmla="*/ 732953 w 5421067"/>
              <a:gd name="connsiteY1" fmla="*/ 1043155 h 5368412"/>
              <a:gd name="connsiteX2" fmla="*/ 2764953 w 5421067"/>
              <a:gd name="connsiteY2" fmla="*/ 56184 h 5368412"/>
              <a:gd name="connsiteX3" fmla="*/ 5421067 w 5421067"/>
              <a:gd name="connsiteY3" fmla="*/ 2712298 h 5368412"/>
              <a:gd name="connsiteX4" fmla="*/ 2764953 w 5421067"/>
              <a:gd name="connsiteY4" fmla="*/ 5368412 h 5368412"/>
              <a:gd name="connsiteX5" fmla="*/ 108839 w 5421067"/>
              <a:gd name="connsiteY5" fmla="*/ 2712298 h 5368412"/>
              <a:gd name="connsiteX0" fmla="*/ 108839 w 5480256"/>
              <a:gd name="connsiteY0" fmla="*/ 2656720 h 5312834"/>
              <a:gd name="connsiteX1" fmla="*/ 732953 w 5480256"/>
              <a:gd name="connsiteY1" fmla="*/ 987577 h 5312834"/>
              <a:gd name="connsiteX2" fmla="*/ 2764953 w 5480256"/>
              <a:gd name="connsiteY2" fmla="*/ 606 h 5312834"/>
              <a:gd name="connsiteX3" fmla="*/ 4303469 w 5480256"/>
              <a:gd name="connsiteY3" fmla="*/ 871463 h 5312834"/>
              <a:gd name="connsiteX4" fmla="*/ 5421067 w 5480256"/>
              <a:gd name="connsiteY4" fmla="*/ 2656720 h 5312834"/>
              <a:gd name="connsiteX5" fmla="*/ 2764953 w 5480256"/>
              <a:gd name="connsiteY5" fmla="*/ 5312834 h 5312834"/>
              <a:gd name="connsiteX6" fmla="*/ 108839 w 5480256"/>
              <a:gd name="connsiteY6" fmla="*/ 2656720 h 5312834"/>
              <a:gd name="connsiteX0" fmla="*/ 108839 w 5544800"/>
              <a:gd name="connsiteY0" fmla="*/ 2666351 h 5322465"/>
              <a:gd name="connsiteX1" fmla="*/ 732953 w 5544800"/>
              <a:gd name="connsiteY1" fmla="*/ 997208 h 5322465"/>
              <a:gd name="connsiteX2" fmla="*/ 2764953 w 5544800"/>
              <a:gd name="connsiteY2" fmla="*/ 10237 h 5322465"/>
              <a:gd name="connsiteX3" fmla="*/ 4971126 w 5544800"/>
              <a:gd name="connsiteY3" fmla="*/ 619837 h 5322465"/>
              <a:gd name="connsiteX4" fmla="*/ 5421067 w 5544800"/>
              <a:gd name="connsiteY4" fmla="*/ 2666351 h 5322465"/>
              <a:gd name="connsiteX5" fmla="*/ 2764953 w 5544800"/>
              <a:gd name="connsiteY5" fmla="*/ 5322465 h 5322465"/>
              <a:gd name="connsiteX6" fmla="*/ 108839 w 5544800"/>
              <a:gd name="connsiteY6" fmla="*/ 2666351 h 5322465"/>
              <a:gd name="connsiteX0" fmla="*/ 108839 w 5237336"/>
              <a:gd name="connsiteY0" fmla="*/ 2666351 h 5322940"/>
              <a:gd name="connsiteX1" fmla="*/ 732953 w 5237336"/>
              <a:gd name="connsiteY1" fmla="*/ 997208 h 5322940"/>
              <a:gd name="connsiteX2" fmla="*/ 2764953 w 5237336"/>
              <a:gd name="connsiteY2" fmla="*/ 10237 h 5322940"/>
              <a:gd name="connsiteX3" fmla="*/ 4971126 w 5237336"/>
              <a:gd name="connsiteY3" fmla="*/ 619837 h 5322940"/>
              <a:gd name="connsiteX4" fmla="*/ 4927582 w 5237336"/>
              <a:gd name="connsiteY4" fmla="*/ 2869551 h 5322940"/>
              <a:gd name="connsiteX5" fmla="*/ 2764953 w 5237336"/>
              <a:gd name="connsiteY5" fmla="*/ 5322465 h 5322940"/>
              <a:gd name="connsiteX6" fmla="*/ 108839 w 5237336"/>
              <a:gd name="connsiteY6" fmla="*/ 2666351 h 5322940"/>
              <a:gd name="connsiteX0" fmla="*/ 108839 w 5705147"/>
              <a:gd name="connsiteY0" fmla="*/ 2666351 h 5325044"/>
              <a:gd name="connsiteX1" fmla="*/ 732953 w 5705147"/>
              <a:gd name="connsiteY1" fmla="*/ 997208 h 5325044"/>
              <a:gd name="connsiteX2" fmla="*/ 2764953 w 5705147"/>
              <a:gd name="connsiteY2" fmla="*/ 10237 h 5325044"/>
              <a:gd name="connsiteX3" fmla="*/ 4971126 w 5705147"/>
              <a:gd name="connsiteY3" fmla="*/ 619837 h 5325044"/>
              <a:gd name="connsiteX4" fmla="*/ 5609754 w 5705147"/>
              <a:gd name="connsiteY4" fmla="*/ 3116294 h 5325044"/>
              <a:gd name="connsiteX5" fmla="*/ 2764953 w 5705147"/>
              <a:gd name="connsiteY5" fmla="*/ 5322465 h 5325044"/>
              <a:gd name="connsiteX6" fmla="*/ 108839 w 5705147"/>
              <a:gd name="connsiteY6" fmla="*/ 2666351 h 5325044"/>
              <a:gd name="connsiteX0" fmla="*/ 49424 w 5645732"/>
              <a:gd name="connsiteY0" fmla="*/ 2666351 h 5343874"/>
              <a:gd name="connsiteX1" fmla="*/ 673538 w 5645732"/>
              <a:gd name="connsiteY1" fmla="*/ 997208 h 5343874"/>
              <a:gd name="connsiteX2" fmla="*/ 2705538 w 5645732"/>
              <a:gd name="connsiteY2" fmla="*/ 10237 h 5343874"/>
              <a:gd name="connsiteX3" fmla="*/ 4911711 w 5645732"/>
              <a:gd name="connsiteY3" fmla="*/ 619837 h 5343874"/>
              <a:gd name="connsiteX4" fmla="*/ 5550339 w 5645732"/>
              <a:gd name="connsiteY4" fmla="*/ 3116294 h 5343874"/>
              <a:gd name="connsiteX5" fmla="*/ 2705538 w 5645732"/>
              <a:gd name="connsiteY5" fmla="*/ 5322465 h 5343874"/>
              <a:gd name="connsiteX6" fmla="*/ 339710 w 5645732"/>
              <a:gd name="connsiteY6" fmla="*/ 4146808 h 5343874"/>
              <a:gd name="connsiteX7" fmla="*/ 49424 w 5645732"/>
              <a:gd name="connsiteY7" fmla="*/ 2666351 h 5343874"/>
              <a:gd name="connsiteX0" fmla="*/ 180841 w 5777149"/>
              <a:gd name="connsiteY0" fmla="*/ 2666351 h 5335133"/>
              <a:gd name="connsiteX1" fmla="*/ 804955 w 5777149"/>
              <a:gd name="connsiteY1" fmla="*/ 997208 h 5335133"/>
              <a:gd name="connsiteX2" fmla="*/ 2836955 w 5777149"/>
              <a:gd name="connsiteY2" fmla="*/ 10237 h 5335133"/>
              <a:gd name="connsiteX3" fmla="*/ 5043128 w 5777149"/>
              <a:gd name="connsiteY3" fmla="*/ 619837 h 5335133"/>
              <a:gd name="connsiteX4" fmla="*/ 5681756 w 5777149"/>
              <a:gd name="connsiteY4" fmla="*/ 3116294 h 5335133"/>
              <a:gd name="connsiteX5" fmla="*/ 2836955 w 5777149"/>
              <a:gd name="connsiteY5" fmla="*/ 5322465 h 5335133"/>
              <a:gd name="connsiteX6" fmla="*/ 238898 w 5777149"/>
              <a:gd name="connsiteY6" fmla="*/ 3958122 h 5335133"/>
              <a:gd name="connsiteX7" fmla="*/ 180841 w 5777149"/>
              <a:gd name="connsiteY7" fmla="*/ 2666351 h 5335133"/>
              <a:gd name="connsiteX0" fmla="*/ 162747 w 5788084"/>
              <a:gd name="connsiteY0" fmla="*/ 2274466 h 5335133"/>
              <a:gd name="connsiteX1" fmla="*/ 815890 w 5788084"/>
              <a:gd name="connsiteY1" fmla="*/ 997208 h 5335133"/>
              <a:gd name="connsiteX2" fmla="*/ 2847890 w 5788084"/>
              <a:gd name="connsiteY2" fmla="*/ 10237 h 5335133"/>
              <a:gd name="connsiteX3" fmla="*/ 5054063 w 5788084"/>
              <a:gd name="connsiteY3" fmla="*/ 619837 h 5335133"/>
              <a:gd name="connsiteX4" fmla="*/ 5692691 w 5788084"/>
              <a:gd name="connsiteY4" fmla="*/ 3116294 h 5335133"/>
              <a:gd name="connsiteX5" fmla="*/ 2847890 w 5788084"/>
              <a:gd name="connsiteY5" fmla="*/ 5322465 h 5335133"/>
              <a:gd name="connsiteX6" fmla="*/ 249833 w 5788084"/>
              <a:gd name="connsiteY6" fmla="*/ 3958122 h 5335133"/>
              <a:gd name="connsiteX7" fmla="*/ 162747 w 5788084"/>
              <a:gd name="connsiteY7" fmla="*/ 2274466 h 53351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788084" h="5335133">
                <a:moveTo>
                  <a:pt x="162747" y="2274466"/>
                </a:moveTo>
                <a:cubicBezTo>
                  <a:pt x="257090" y="1780980"/>
                  <a:pt x="373204" y="1439894"/>
                  <a:pt x="815890" y="997208"/>
                </a:cubicBezTo>
                <a:cubicBezTo>
                  <a:pt x="1258576" y="554522"/>
                  <a:pt x="2141528" y="73132"/>
                  <a:pt x="2847890" y="10237"/>
                </a:cubicBezTo>
                <a:cubicBezTo>
                  <a:pt x="3554252" y="-52658"/>
                  <a:pt x="4611377" y="177151"/>
                  <a:pt x="5054063" y="619837"/>
                </a:cubicBezTo>
                <a:cubicBezTo>
                  <a:pt x="5496749" y="1062523"/>
                  <a:pt x="6002329" y="2414770"/>
                  <a:pt x="5692691" y="3116294"/>
                </a:cubicBezTo>
                <a:cubicBezTo>
                  <a:pt x="5383053" y="3817818"/>
                  <a:pt x="3755033" y="5182160"/>
                  <a:pt x="2847890" y="5322465"/>
                </a:cubicBezTo>
                <a:cubicBezTo>
                  <a:pt x="1940747" y="5462770"/>
                  <a:pt x="692519" y="4400808"/>
                  <a:pt x="249833" y="3958122"/>
                </a:cubicBezTo>
                <a:cubicBezTo>
                  <a:pt x="-192853" y="3515436"/>
                  <a:pt x="68404" y="2767952"/>
                  <a:pt x="162747" y="2274466"/>
                </a:cubicBezTo>
                <a:close/>
              </a:path>
            </a:pathLst>
          </a:cu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kumimoji="1" lang="zh-CN" altLang="en-US"/>
          </a:p>
        </p:txBody>
      </p:sp>
      <p:sp>
        <p:nvSpPr>
          <p:cNvPr id="5" name="椭圆 1"/>
          <p:cNvSpPr/>
          <p:nvPr userDrawn="1"/>
        </p:nvSpPr>
        <p:spPr>
          <a:xfrm rot="17526771">
            <a:off x="5527534" y="-479972"/>
            <a:ext cx="9526783" cy="8781257"/>
          </a:xfrm>
          <a:custGeom>
            <a:avLst/>
            <a:gdLst>
              <a:gd name="connsiteX0" fmla="*/ 0 w 5312228"/>
              <a:gd name="connsiteY0" fmla="*/ 2656114 h 5312228"/>
              <a:gd name="connsiteX1" fmla="*/ 2656114 w 5312228"/>
              <a:gd name="connsiteY1" fmla="*/ 0 h 5312228"/>
              <a:gd name="connsiteX2" fmla="*/ 5312228 w 5312228"/>
              <a:gd name="connsiteY2" fmla="*/ 2656114 h 5312228"/>
              <a:gd name="connsiteX3" fmla="*/ 2656114 w 5312228"/>
              <a:gd name="connsiteY3" fmla="*/ 5312228 h 5312228"/>
              <a:gd name="connsiteX4" fmla="*/ 0 w 5312228"/>
              <a:gd name="connsiteY4" fmla="*/ 2656114 h 5312228"/>
              <a:gd name="connsiteX0" fmla="*/ 108839 w 5421067"/>
              <a:gd name="connsiteY0" fmla="*/ 2712298 h 5368412"/>
              <a:gd name="connsiteX1" fmla="*/ 732953 w 5421067"/>
              <a:gd name="connsiteY1" fmla="*/ 1043155 h 5368412"/>
              <a:gd name="connsiteX2" fmla="*/ 2764953 w 5421067"/>
              <a:gd name="connsiteY2" fmla="*/ 56184 h 5368412"/>
              <a:gd name="connsiteX3" fmla="*/ 5421067 w 5421067"/>
              <a:gd name="connsiteY3" fmla="*/ 2712298 h 5368412"/>
              <a:gd name="connsiteX4" fmla="*/ 2764953 w 5421067"/>
              <a:gd name="connsiteY4" fmla="*/ 5368412 h 5368412"/>
              <a:gd name="connsiteX5" fmla="*/ 108839 w 5421067"/>
              <a:gd name="connsiteY5" fmla="*/ 2712298 h 5368412"/>
              <a:gd name="connsiteX0" fmla="*/ 108839 w 5480256"/>
              <a:gd name="connsiteY0" fmla="*/ 2656720 h 5312834"/>
              <a:gd name="connsiteX1" fmla="*/ 732953 w 5480256"/>
              <a:gd name="connsiteY1" fmla="*/ 987577 h 5312834"/>
              <a:gd name="connsiteX2" fmla="*/ 2764953 w 5480256"/>
              <a:gd name="connsiteY2" fmla="*/ 606 h 5312834"/>
              <a:gd name="connsiteX3" fmla="*/ 4303469 w 5480256"/>
              <a:gd name="connsiteY3" fmla="*/ 871463 h 5312834"/>
              <a:gd name="connsiteX4" fmla="*/ 5421067 w 5480256"/>
              <a:gd name="connsiteY4" fmla="*/ 2656720 h 5312834"/>
              <a:gd name="connsiteX5" fmla="*/ 2764953 w 5480256"/>
              <a:gd name="connsiteY5" fmla="*/ 5312834 h 5312834"/>
              <a:gd name="connsiteX6" fmla="*/ 108839 w 5480256"/>
              <a:gd name="connsiteY6" fmla="*/ 2656720 h 5312834"/>
              <a:gd name="connsiteX0" fmla="*/ 108839 w 5544800"/>
              <a:gd name="connsiteY0" fmla="*/ 2666351 h 5322465"/>
              <a:gd name="connsiteX1" fmla="*/ 732953 w 5544800"/>
              <a:gd name="connsiteY1" fmla="*/ 997208 h 5322465"/>
              <a:gd name="connsiteX2" fmla="*/ 2764953 w 5544800"/>
              <a:gd name="connsiteY2" fmla="*/ 10237 h 5322465"/>
              <a:gd name="connsiteX3" fmla="*/ 4971126 w 5544800"/>
              <a:gd name="connsiteY3" fmla="*/ 619837 h 5322465"/>
              <a:gd name="connsiteX4" fmla="*/ 5421067 w 5544800"/>
              <a:gd name="connsiteY4" fmla="*/ 2666351 h 5322465"/>
              <a:gd name="connsiteX5" fmla="*/ 2764953 w 5544800"/>
              <a:gd name="connsiteY5" fmla="*/ 5322465 h 5322465"/>
              <a:gd name="connsiteX6" fmla="*/ 108839 w 5544800"/>
              <a:gd name="connsiteY6" fmla="*/ 2666351 h 5322465"/>
              <a:gd name="connsiteX0" fmla="*/ 108839 w 5237336"/>
              <a:gd name="connsiteY0" fmla="*/ 2666351 h 5322940"/>
              <a:gd name="connsiteX1" fmla="*/ 732953 w 5237336"/>
              <a:gd name="connsiteY1" fmla="*/ 997208 h 5322940"/>
              <a:gd name="connsiteX2" fmla="*/ 2764953 w 5237336"/>
              <a:gd name="connsiteY2" fmla="*/ 10237 h 5322940"/>
              <a:gd name="connsiteX3" fmla="*/ 4971126 w 5237336"/>
              <a:gd name="connsiteY3" fmla="*/ 619837 h 5322940"/>
              <a:gd name="connsiteX4" fmla="*/ 4927582 w 5237336"/>
              <a:gd name="connsiteY4" fmla="*/ 2869551 h 5322940"/>
              <a:gd name="connsiteX5" fmla="*/ 2764953 w 5237336"/>
              <a:gd name="connsiteY5" fmla="*/ 5322465 h 5322940"/>
              <a:gd name="connsiteX6" fmla="*/ 108839 w 5237336"/>
              <a:gd name="connsiteY6" fmla="*/ 2666351 h 5322940"/>
              <a:gd name="connsiteX0" fmla="*/ 108839 w 5705147"/>
              <a:gd name="connsiteY0" fmla="*/ 2666351 h 5325044"/>
              <a:gd name="connsiteX1" fmla="*/ 732953 w 5705147"/>
              <a:gd name="connsiteY1" fmla="*/ 997208 h 5325044"/>
              <a:gd name="connsiteX2" fmla="*/ 2764953 w 5705147"/>
              <a:gd name="connsiteY2" fmla="*/ 10237 h 5325044"/>
              <a:gd name="connsiteX3" fmla="*/ 4971126 w 5705147"/>
              <a:gd name="connsiteY3" fmla="*/ 619837 h 5325044"/>
              <a:gd name="connsiteX4" fmla="*/ 5609754 w 5705147"/>
              <a:gd name="connsiteY4" fmla="*/ 3116294 h 5325044"/>
              <a:gd name="connsiteX5" fmla="*/ 2764953 w 5705147"/>
              <a:gd name="connsiteY5" fmla="*/ 5322465 h 5325044"/>
              <a:gd name="connsiteX6" fmla="*/ 108839 w 5705147"/>
              <a:gd name="connsiteY6" fmla="*/ 2666351 h 5325044"/>
              <a:gd name="connsiteX0" fmla="*/ 49424 w 5645732"/>
              <a:gd name="connsiteY0" fmla="*/ 2666351 h 5343874"/>
              <a:gd name="connsiteX1" fmla="*/ 673538 w 5645732"/>
              <a:gd name="connsiteY1" fmla="*/ 997208 h 5343874"/>
              <a:gd name="connsiteX2" fmla="*/ 2705538 w 5645732"/>
              <a:gd name="connsiteY2" fmla="*/ 10237 h 5343874"/>
              <a:gd name="connsiteX3" fmla="*/ 4911711 w 5645732"/>
              <a:gd name="connsiteY3" fmla="*/ 619837 h 5343874"/>
              <a:gd name="connsiteX4" fmla="*/ 5550339 w 5645732"/>
              <a:gd name="connsiteY4" fmla="*/ 3116294 h 5343874"/>
              <a:gd name="connsiteX5" fmla="*/ 2705538 w 5645732"/>
              <a:gd name="connsiteY5" fmla="*/ 5322465 h 5343874"/>
              <a:gd name="connsiteX6" fmla="*/ 339710 w 5645732"/>
              <a:gd name="connsiteY6" fmla="*/ 4146808 h 5343874"/>
              <a:gd name="connsiteX7" fmla="*/ 49424 w 5645732"/>
              <a:gd name="connsiteY7" fmla="*/ 2666351 h 5343874"/>
              <a:gd name="connsiteX0" fmla="*/ 180841 w 5777149"/>
              <a:gd name="connsiteY0" fmla="*/ 2666351 h 5335133"/>
              <a:gd name="connsiteX1" fmla="*/ 804955 w 5777149"/>
              <a:gd name="connsiteY1" fmla="*/ 997208 h 5335133"/>
              <a:gd name="connsiteX2" fmla="*/ 2836955 w 5777149"/>
              <a:gd name="connsiteY2" fmla="*/ 10237 h 5335133"/>
              <a:gd name="connsiteX3" fmla="*/ 5043128 w 5777149"/>
              <a:gd name="connsiteY3" fmla="*/ 619837 h 5335133"/>
              <a:gd name="connsiteX4" fmla="*/ 5681756 w 5777149"/>
              <a:gd name="connsiteY4" fmla="*/ 3116294 h 5335133"/>
              <a:gd name="connsiteX5" fmla="*/ 2836955 w 5777149"/>
              <a:gd name="connsiteY5" fmla="*/ 5322465 h 5335133"/>
              <a:gd name="connsiteX6" fmla="*/ 238898 w 5777149"/>
              <a:gd name="connsiteY6" fmla="*/ 3958122 h 5335133"/>
              <a:gd name="connsiteX7" fmla="*/ 180841 w 5777149"/>
              <a:gd name="connsiteY7" fmla="*/ 2666351 h 5335133"/>
              <a:gd name="connsiteX0" fmla="*/ 162747 w 5788084"/>
              <a:gd name="connsiteY0" fmla="*/ 2274466 h 5335133"/>
              <a:gd name="connsiteX1" fmla="*/ 815890 w 5788084"/>
              <a:gd name="connsiteY1" fmla="*/ 997208 h 5335133"/>
              <a:gd name="connsiteX2" fmla="*/ 2847890 w 5788084"/>
              <a:gd name="connsiteY2" fmla="*/ 10237 h 5335133"/>
              <a:gd name="connsiteX3" fmla="*/ 5054063 w 5788084"/>
              <a:gd name="connsiteY3" fmla="*/ 619837 h 5335133"/>
              <a:gd name="connsiteX4" fmla="*/ 5692691 w 5788084"/>
              <a:gd name="connsiteY4" fmla="*/ 3116294 h 5335133"/>
              <a:gd name="connsiteX5" fmla="*/ 2847890 w 5788084"/>
              <a:gd name="connsiteY5" fmla="*/ 5322465 h 5335133"/>
              <a:gd name="connsiteX6" fmla="*/ 249833 w 5788084"/>
              <a:gd name="connsiteY6" fmla="*/ 3958122 h 5335133"/>
              <a:gd name="connsiteX7" fmla="*/ 162747 w 5788084"/>
              <a:gd name="connsiteY7" fmla="*/ 2274466 h 53351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788084" h="5335133">
                <a:moveTo>
                  <a:pt x="162747" y="2274466"/>
                </a:moveTo>
                <a:cubicBezTo>
                  <a:pt x="257090" y="1780980"/>
                  <a:pt x="373204" y="1439894"/>
                  <a:pt x="815890" y="997208"/>
                </a:cubicBezTo>
                <a:cubicBezTo>
                  <a:pt x="1258576" y="554522"/>
                  <a:pt x="2141528" y="73132"/>
                  <a:pt x="2847890" y="10237"/>
                </a:cubicBezTo>
                <a:cubicBezTo>
                  <a:pt x="3554252" y="-52658"/>
                  <a:pt x="4611377" y="177151"/>
                  <a:pt x="5054063" y="619837"/>
                </a:cubicBezTo>
                <a:cubicBezTo>
                  <a:pt x="5496749" y="1062523"/>
                  <a:pt x="6002329" y="2414770"/>
                  <a:pt x="5692691" y="3116294"/>
                </a:cubicBezTo>
                <a:cubicBezTo>
                  <a:pt x="5383053" y="3817818"/>
                  <a:pt x="3755033" y="5182160"/>
                  <a:pt x="2847890" y="5322465"/>
                </a:cubicBezTo>
                <a:cubicBezTo>
                  <a:pt x="1940747" y="5462770"/>
                  <a:pt x="692519" y="4400808"/>
                  <a:pt x="249833" y="3958122"/>
                </a:cubicBezTo>
                <a:cubicBezTo>
                  <a:pt x="-192853" y="3515436"/>
                  <a:pt x="68404" y="2767952"/>
                  <a:pt x="162747" y="2274466"/>
                </a:cubicBezTo>
                <a:close/>
              </a:path>
            </a:pathLst>
          </a:cu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kumimoji="1" lang="zh-CN" altLang="en-US"/>
          </a:p>
        </p:txBody>
      </p:sp>
      <p:sp>
        <p:nvSpPr>
          <p:cNvPr id="8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322289" y="258233"/>
            <a:ext cx="5302783" cy="721395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l">
              <a:buNone/>
              <a:defRPr sz="24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</a:lstStyle>
          <a:p>
            <a:pPr lvl="0"/>
            <a:r>
              <a:rPr kumimoji="1" lang="en-US" altLang="zh-CN" dirty="0"/>
              <a:t>CLICK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ADD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YOUR</a:t>
            </a:r>
            <a:r>
              <a:rPr kumimoji="1" lang="zh-CN" altLang="en-US" dirty="0"/>
              <a:t> </a:t>
            </a:r>
            <a:r>
              <a:rPr kumimoji="1" lang="en-US" altLang="zh-CN" dirty="0"/>
              <a:t>TITLE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03531782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11">
    <p:bg>
      <p:bgPr>
        <a:solidFill>
          <a:schemeClr val="accent5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322289" y="258233"/>
            <a:ext cx="5302783" cy="721395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l">
              <a:buNone/>
              <a:defRPr sz="24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</a:lstStyle>
          <a:p>
            <a:pPr lvl="0"/>
            <a:r>
              <a:rPr kumimoji="1" lang="en-US" altLang="zh-CN" dirty="0"/>
              <a:t>CLICK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ADD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YOUR</a:t>
            </a:r>
            <a:r>
              <a:rPr kumimoji="1" lang="zh-CN" altLang="en-US" dirty="0"/>
              <a:t> </a:t>
            </a:r>
            <a:r>
              <a:rPr kumimoji="1" lang="en-US" altLang="zh-CN" dirty="0"/>
              <a:t>TITLE</a:t>
            </a:r>
            <a:endParaRPr kumimoji="1"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0" y="1182028"/>
            <a:ext cx="12192000" cy="567597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988714904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44683822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背景图片素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 userDrawn="1"/>
        </p:nvSpPr>
        <p:spPr>
          <a:xfrm>
            <a:off x="440603" y="759873"/>
            <a:ext cx="156966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09585"/>
            <a:r>
              <a:rPr lang="zh-CN" alt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 Light"/>
                <a:ea typeface="微软雅黑"/>
                <a:cs typeface="Segoe UI Light"/>
              </a:rPr>
              <a:t>背景图片素材</a:t>
            </a:r>
          </a:p>
        </p:txBody>
      </p:sp>
      <p:sp>
        <p:nvSpPr>
          <p:cNvPr id="5" name="矩形 4"/>
          <p:cNvSpPr/>
          <p:nvPr userDrawn="1"/>
        </p:nvSpPr>
        <p:spPr>
          <a:xfrm>
            <a:off x="440603" y="182445"/>
            <a:ext cx="77777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09585"/>
            <a:r>
              <a:rPr kumimoji="1" lang="en-US" altLang="zh-CN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 Light"/>
                <a:ea typeface="微软雅黑" charset="0"/>
                <a:cs typeface="Segoe UI Light"/>
              </a:rPr>
              <a:t>OfficePLUS</a:t>
            </a:r>
            <a:endParaRPr lang="zh-CN" altLang="en-US" sz="1000" dirty="0">
              <a:solidFill>
                <a:schemeClr val="tx1">
                  <a:lumMod val="75000"/>
                  <a:lumOff val="25000"/>
                </a:schemeClr>
              </a:solidFill>
              <a:latin typeface="Segoe UI Light"/>
              <a:ea typeface="微软雅黑" charset="0"/>
              <a:cs typeface="Segoe UI Light"/>
            </a:endParaRPr>
          </a:p>
        </p:txBody>
      </p:sp>
    </p:spTree>
    <p:extLst>
      <p:ext uri="{BB962C8B-B14F-4D97-AF65-F5344CB8AC3E}">
        <p14:creationId xmlns:p14="http://schemas.microsoft.com/office/powerpoint/2010/main" val="249640669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注页">
    <p:bg>
      <p:bgPr>
        <a:solidFill>
          <a:srgbClr val="E73A1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 userDrawn="1"/>
        </p:nvSpPr>
        <p:spPr>
          <a:xfrm>
            <a:off x="440603" y="759873"/>
            <a:ext cx="662361" cy="37965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60958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标注</a:t>
            </a:r>
          </a:p>
        </p:txBody>
      </p:sp>
      <p:sp>
        <p:nvSpPr>
          <p:cNvPr id="11" name="矩形 10"/>
          <p:cNvSpPr/>
          <p:nvPr userDrawn="1"/>
        </p:nvSpPr>
        <p:spPr>
          <a:xfrm>
            <a:off x="2572589" y="759873"/>
            <a:ext cx="1402001" cy="34532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字体使用 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行距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背景图片出处</a:t>
            </a: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声明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</p:txBody>
      </p:sp>
      <p:sp>
        <p:nvSpPr>
          <p:cNvPr id="12" name="矩形 11"/>
          <p:cNvSpPr/>
          <p:nvPr userDrawn="1"/>
        </p:nvSpPr>
        <p:spPr>
          <a:xfrm>
            <a:off x="4153010" y="759873"/>
            <a:ext cx="7074345" cy="423987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英文 </a:t>
            </a:r>
            <a:r>
              <a:rPr kumimoji="0" lang="is-IS" altLang="zh-CN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宋体" panose="02010600030101010101" pitchFamily="2" charset="-122"/>
                <a:cs typeface="Segoe UI Light"/>
              </a:rPr>
              <a:t>Microsoft YaHei</a:t>
            </a: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宋体" panose="02010600030101010101" pitchFamily="2" charset="-122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中文 微软雅黑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正文 </a:t>
            </a:r>
            <a:r>
              <a:rPr kumimoji="0" lang="en-US" altLang="zh-CN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1.3</a:t>
            </a: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400" b="0" i="0" u="none" strike="noStrike" kern="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cn.bing.com</a:t>
            </a: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本网站所提供的任何信息内容（包括但不限于 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rPr>
              <a:t>PPT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rPr>
              <a:t> 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模板、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rPr>
              <a:t>Word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rPr>
              <a:t> 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文档、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rPr>
              <a:t>Excel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rPr>
              <a:t> 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图表、图片素材等）均受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《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中华人民共和国著作权法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》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、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《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信息网络传播权保护条例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》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及其他适用的法律法规的保护，未经权利人书面明确授权，信息内容的任何部分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(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包括图片或图表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)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不得被全部或部分的复制、传播、销售，否则将承担法律责任。</a:t>
            </a:r>
          </a:p>
        </p:txBody>
      </p:sp>
      <p:sp>
        <p:nvSpPr>
          <p:cNvPr id="13" name="矩形 12"/>
          <p:cNvSpPr/>
          <p:nvPr userDrawn="1"/>
        </p:nvSpPr>
        <p:spPr>
          <a:xfrm>
            <a:off x="440603" y="182445"/>
            <a:ext cx="77777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60958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sz="1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/>
                <a:ea typeface="微软雅黑" charset="0"/>
                <a:cs typeface="Segoe UI Light"/>
              </a:rPr>
              <a:t>OfficePLUS</a:t>
            </a:r>
            <a:endParaRPr kumimoji="0" lang="zh-CN" altLang="en-US" sz="10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 Light"/>
              <a:ea typeface="微软雅黑" charset="0"/>
              <a:cs typeface="Segoe UI Light"/>
            </a:endParaRPr>
          </a:p>
        </p:txBody>
      </p:sp>
    </p:spTree>
    <p:extLst>
      <p:ext uri="{BB962C8B-B14F-4D97-AF65-F5344CB8AC3E}">
        <p14:creationId xmlns:p14="http://schemas.microsoft.com/office/powerpoint/2010/main" val="3106290235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模板使用技巧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 userDrawn="1"/>
        </p:nvSpPr>
        <p:spPr>
          <a:xfrm>
            <a:off x="440603" y="759873"/>
            <a:ext cx="17139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60958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模板使用技巧</a:t>
            </a:r>
            <a:r>
              <a:rPr kumimoji="0" lang="en-US" altLang="zh-CN" sz="18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 1</a:t>
            </a: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</p:txBody>
      </p:sp>
      <p:sp>
        <p:nvSpPr>
          <p:cNvPr id="5" name="矩形 4"/>
          <p:cNvSpPr/>
          <p:nvPr userDrawn="1"/>
        </p:nvSpPr>
        <p:spPr>
          <a:xfrm>
            <a:off x="440603" y="182445"/>
            <a:ext cx="77777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60958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Segoe UI Light"/>
                <a:ea typeface="微软雅黑" charset="0"/>
                <a:cs typeface="Segoe UI Light"/>
              </a:rPr>
              <a:t>OfficePLUS</a:t>
            </a:r>
            <a:endParaRPr kumimoji="0" lang="zh-CN" altLang="en-US" sz="10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Segoe UI Light"/>
              <a:ea typeface="微软雅黑" charset="0"/>
              <a:cs typeface="Segoe UI Light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67B43CCB-1998-4484-B269-9ACB654ACB71}"/>
              </a:ext>
            </a:extLst>
          </p:cNvPr>
          <p:cNvSpPr txBox="1"/>
          <p:nvPr userDrawn="1"/>
        </p:nvSpPr>
        <p:spPr>
          <a:xfrm>
            <a:off x="431800" y="1174234"/>
            <a:ext cx="346761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200" b="1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一键调整模板颜色</a:t>
            </a:r>
            <a:endParaRPr kumimoji="0" lang="en-US" sz="3200" b="1" i="0" u="none" strike="noStrike" kern="1200" cap="none" spc="0" normalizeH="0" baseline="0" noProof="0">
              <a:ln>
                <a:noFill/>
              </a:ln>
              <a:solidFill>
                <a:prstClr val="black">
                  <a:lumMod val="85000"/>
                  <a:lumOff val="15000"/>
                </a:prstClr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CF1532F4-AF97-400D-84E6-F00D2B3D35D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31800" y="2138895"/>
            <a:ext cx="5295899" cy="3847021"/>
          </a:xfrm>
          <a:prstGeom prst="rect">
            <a:avLst/>
          </a:prstGeom>
          <a:ln>
            <a:solidFill>
              <a:schemeClr val="bg1">
                <a:lumMod val="65000"/>
              </a:schemeClr>
            </a:solidFill>
          </a:ln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CA7E11C8-4335-45B0-A270-313A25ABC63F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464300" y="2138895"/>
            <a:ext cx="5295900" cy="3847022"/>
          </a:xfrm>
          <a:prstGeom prst="rect">
            <a:avLst/>
          </a:prstGeom>
          <a:ln>
            <a:solidFill>
              <a:schemeClr val="bg1">
                <a:lumMod val="65000"/>
              </a:schemeClr>
            </a:solidFill>
          </a:ln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45615889-3ACE-4C91-970F-789D759EAC1E}"/>
              </a:ext>
            </a:extLst>
          </p:cNvPr>
          <p:cNvSpPr txBox="1"/>
          <p:nvPr userDrawn="1"/>
        </p:nvSpPr>
        <p:spPr>
          <a:xfrm>
            <a:off x="333477" y="6061002"/>
            <a:ext cx="318388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15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1.</a:t>
            </a:r>
            <a:r>
              <a:rPr kumimoji="0" lang="zh-CN" altLang="en-US" sz="1200" b="0" i="0" u="none" strike="noStrike" kern="1200" cap="none" spc="15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 选择“设计”</a:t>
            </a:r>
            <a:r>
              <a:rPr kumimoji="0" lang="en-US" altLang="zh-CN" sz="1200" b="0" i="0" u="none" strike="noStrike" kern="1200" cap="none" spc="15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-</a:t>
            </a:r>
            <a:r>
              <a:rPr kumimoji="0" lang="zh-CN" altLang="en-US" sz="1200" b="0" i="0" u="none" strike="noStrike" kern="1200" cap="none" spc="15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“变体”</a:t>
            </a:r>
            <a:r>
              <a:rPr kumimoji="0" lang="en-US" altLang="zh-CN" sz="1200" b="0" i="0" u="none" strike="noStrike" kern="1200" cap="none" spc="15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-</a:t>
            </a:r>
            <a:r>
              <a:rPr kumimoji="0" lang="zh-CN" altLang="en-US" sz="1200" b="0" i="0" u="none" strike="noStrike" kern="1200" cap="none" spc="15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“颜色”；</a:t>
            </a:r>
            <a:endParaRPr kumimoji="0" lang="en-US" sz="1200" b="0" i="0" u="none" strike="noStrike" kern="1200" cap="none" spc="15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CD19D40D-978A-4E04-8450-F6DC61B85399}"/>
              </a:ext>
            </a:extLst>
          </p:cNvPr>
          <p:cNvSpPr txBox="1"/>
          <p:nvPr userDrawn="1"/>
        </p:nvSpPr>
        <p:spPr>
          <a:xfrm>
            <a:off x="6360651" y="6061002"/>
            <a:ext cx="456246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15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2.</a:t>
            </a:r>
            <a:r>
              <a:rPr kumimoji="0" lang="zh-CN" altLang="en-US" sz="1200" b="0" i="0" u="none" strike="noStrike" kern="1200" cap="none" spc="15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 选择你喜欢的颜色搭配，模板一秒调整为你选颜色。</a:t>
            </a:r>
            <a:endParaRPr kumimoji="0" lang="en-US" sz="1200" b="0" i="0" u="none" strike="noStrike" kern="1200" cap="none" spc="15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pic>
        <p:nvPicPr>
          <p:cNvPr id="14" name="图片 13">
            <a:extLst>
              <a:ext uri="{FF2B5EF4-FFF2-40B4-BE49-F238E27FC236}">
                <a16:creationId xmlns:a16="http://schemas.microsoft.com/office/drawing/2014/main" id="{299860AF-0C43-4649-A586-85D19517B6FC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3005928" y="2609333"/>
            <a:ext cx="819667" cy="81966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5" name="图片 14">
            <a:extLst>
              <a:ext uri="{FF2B5EF4-FFF2-40B4-BE49-F238E27FC236}">
                <a16:creationId xmlns:a16="http://schemas.microsoft.com/office/drawing/2014/main" id="{A6130A4D-8EC7-4AC1-B434-55DC69102864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0787853" y="4257158"/>
            <a:ext cx="819667" cy="81966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202289160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模板使用技巧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554DB237-C74A-4BA8-A097-6A053DD3C747}"/>
              </a:ext>
            </a:extLst>
          </p:cNvPr>
          <p:cNvSpPr/>
          <p:nvPr userDrawn="1"/>
        </p:nvSpPr>
        <p:spPr>
          <a:xfrm>
            <a:off x="440603" y="759873"/>
            <a:ext cx="175080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60958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模板使用技巧</a:t>
            </a:r>
            <a:r>
              <a:rPr kumimoji="0" lang="en-US" altLang="zh-CN" sz="18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 2</a:t>
            </a: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4172DAD1-F67C-4AB8-ACEF-004237CB3D3F}"/>
              </a:ext>
            </a:extLst>
          </p:cNvPr>
          <p:cNvSpPr/>
          <p:nvPr userDrawn="1"/>
        </p:nvSpPr>
        <p:spPr>
          <a:xfrm>
            <a:off x="440603" y="182445"/>
            <a:ext cx="77777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60958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Segoe UI Light"/>
                <a:ea typeface="微软雅黑" charset="0"/>
                <a:cs typeface="Segoe UI Light"/>
              </a:rPr>
              <a:t>OfficePLUS</a:t>
            </a:r>
            <a:endParaRPr kumimoji="0" lang="zh-CN" altLang="en-US" sz="10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Segoe UI Light"/>
              <a:ea typeface="微软雅黑" charset="0"/>
              <a:cs typeface="Segoe UI Light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F300B558-79C0-475E-84A0-11700A36CAB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31800" y="2138895"/>
            <a:ext cx="5295899" cy="3847021"/>
          </a:xfrm>
          <a:prstGeom prst="rect">
            <a:avLst/>
          </a:prstGeom>
          <a:ln>
            <a:solidFill>
              <a:schemeClr val="bg1">
                <a:lumMod val="65000"/>
              </a:schemeClr>
            </a:solidFill>
          </a:ln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ADFDE997-A67B-4FD0-B6AC-78D1EFE63489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464301" y="2138895"/>
            <a:ext cx="5295900" cy="3847022"/>
          </a:xfrm>
          <a:prstGeom prst="rect">
            <a:avLst/>
          </a:prstGeom>
          <a:ln>
            <a:solidFill>
              <a:schemeClr val="bg1">
                <a:lumMod val="65000"/>
              </a:schemeClr>
            </a:solidFill>
          </a:ln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3E1E676E-E869-48CE-BFB9-1C7FC981B376}"/>
              </a:ext>
            </a:extLst>
          </p:cNvPr>
          <p:cNvSpPr txBox="1"/>
          <p:nvPr userDrawn="1"/>
        </p:nvSpPr>
        <p:spPr>
          <a:xfrm>
            <a:off x="431800" y="1174234"/>
            <a:ext cx="346761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200" b="1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随时添加模板样式</a:t>
            </a:r>
            <a:endParaRPr kumimoji="0" lang="en-US" sz="3200" b="1" i="0" u="none" strike="noStrike" kern="1200" cap="none" spc="0" normalizeH="0" baseline="0" noProof="0">
              <a:ln>
                <a:noFill/>
              </a:ln>
              <a:solidFill>
                <a:prstClr val="black">
                  <a:lumMod val="85000"/>
                  <a:lumOff val="15000"/>
                </a:prstClr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7768A42A-9DCD-4784-A3EF-F1D80ADC183F}"/>
              </a:ext>
            </a:extLst>
          </p:cNvPr>
          <p:cNvSpPr txBox="1"/>
          <p:nvPr userDrawn="1"/>
        </p:nvSpPr>
        <p:spPr>
          <a:xfrm>
            <a:off x="333477" y="6061002"/>
            <a:ext cx="30107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15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1.</a:t>
            </a:r>
            <a:r>
              <a:rPr kumimoji="0" lang="zh-CN" altLang="en-US" sz="1200" b="0" i="0" u="none" strike="noStrike" kern="1200" cap="none" spc="15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 选择“开始”</a:t>
            </a:r>
            <a:r>
              <a:rPr kumimoji="0" lang="en-US" altLang="zh-CN" sz="1200" b="0" i="0" u="none" strike="noStrike" kern="1200" cap="none" spc="15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-</a:t>
            </a:r>
            <a:r>
              <a:rPr kumimoji="0" lang="zh-CN" altLang="en-US" sz="1200" b="0" i="0" u="none" strike="noStrike" kern="1200" cap="none" spc="15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“新建幻灯片”；</a:t>
            </a:r>
            <a:endParaRPr kumimoji="0" lang="en-US" sz="1200" b="0" i="0" u="none" strike="noStrike" kern="1200" cap="none" spc="15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BF8689A3-CABF-445F-829F-6396154A55D1}"/>
              </a:ext>
            </a:extLst>
          </p:cNvPr>
          <p:cNvSpPr txBox="1"/>
          <p:nvPr userDrawn="1"/>
        </p:nvSpPr>
        <p:spPr>
          <a:xfrm>
            <a:off x="6360651" y="6061002"/>
            <a:ext cx="525656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15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2.</a:t>
            </a:r>
            <a:r>
              <a:rPr kumimoji="0" lang="zh-CN" altLang="en-US" sz="1200" b="0" i="0" u="none" strike="noStrike" kern="1200" cap="none" spc="15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 选择你需要的页面，如封面页，目录页，副标题页，内容页等</a:t>
            </a:r>
            <a:r>
              <a:rPr kumimoji="0" lang="en-US" altLang="zh-CN" sz="1200" b="0" i="0" u="none" strike="noStrike" kern="1200" cap="none" spc="15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…</a:t>
            </a:r>
            <a:endParaRPr kumimoji="0" lang="en-US" sz="1200" b="0" i="0" u="none" strike="noStrike" kern="1200" cap="none" spc="15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D7C9996A-24BA-4EE9-BA5A-589E1841918D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700878" y="2428358"/>
            <a:ext cx="819667" cy="81966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492404870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关注服务号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F3BB9638-2D2F-48B1-A8CF-673B237DCC17}"/>
              </a:ext>
            </a:extLst>
          </p:cNvPr>
          <p:cNvSpPr/>
          <p:nvPr userDrawn="1"/>
        </p:nvSpPr>
        <p:spPr>
          <a:xfrm>
            <a:off x="0" y="3429000"/>
            <a:ext cx="12192000" cy="3429000"/>
          </a:xfrm>
          <a:prstGeom prst="rect">
            <a:avLst/>
          </a:prstGeom>
          <a:solidFill>
            <a:srgbClr val="E73A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4" name="矩形: 圆角 3">
            <a:extLst>
              <a:ext uri="{FF2B5EF4-FFF2-40B4-BE49-F238E27FC236}">
                <a16:creationId xmlns:a16="http://schemas.microsoft.com/office/drawing/2014/main" id="{120C7C91-35F0-46E5-B511-2314CED2655F}"/>
              </a:ext>
            </a:extLst>
          </p:cNvPr>
          <p:cNvSpPr/>
          <p:nvPr userDrawn="1"/>
        </p:nvSpPr>
        <p:spPr>
          <a:xfrm>
            <a:off x="1079465" y="1527629"/>
            <a:ext cx="3802742" cy="3802742"/>
          </a:xfrm>
          <a:prstGeom prst="roundRect">
            <a:avLst>
              <a:gd name="adj" fmla="val 5598"/>
            </a:avLst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pic>
        <p:nvPicPr>
          <p:cNvPr id="5" name="图片 4" descr="图片包含 纵横字谜, 文字&#10;&#10;已生成极高可信度的说明">
            <a:extLst>
              <a:ext uri="{FF2B5EF4-FFF2-40B4-BE49-F238E27FC236}">
                <a16:creationId xmlns:a16="http://schemas.microsoft.com/office/drawing/2014/main" id="{25779B21-3BC1-4E47-8650-6B0E785B514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308065" y="1756229"/>
            <a:ext cx="3345542" cy="3345542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343024A3-25F7-4B9A-9876-36F35421F6E6}"/>
              </a:ext>
            </a:extLst>
          </p:cNvPr>
          <p:cNvSpPr txBox="1"/>
          <p:nvPr userDrawn="1"/>
        </p:nvSpPr>
        <p:spPr>
          <a:xfrm>
            <a:off x="5239657" y="1566506"/>
            <a:ext cx="6013185" cy="35492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600" b="1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办公模板更新</a:t>
            </a:r>
            <a:endParaRPr kumimoji="0" lang="en-US" altLang="zh-CN" sz="3600" b="1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600" b="1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微软</a:t>
            </a:r>
            <a:endParaRPr kumimoji="0" lang="en-US" altLang="zh-CN" sz="3600" b="1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600" b="1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微信扫码关注</a:t>
            </a:r>
            <a:endParaRPr kumimoji="0" lang="en-US" altLang="zh-CN" sz="3600" b="1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600" b="1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「 微软</a:t>
            </a:r>
            <a:r>
              <a:rPr kumimoji="0" lang="en-US" altLang="zh-CN" sz="3600" b="1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Office</a:t>
            </a:r>
            <a:r>
              <a:rPr kumimoji="0" lang="zh-CN" altLang="en-US" sz="3600" b="1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文档 」服务号</a:t>
            </a:r>
            <a:endParaRPr kumimoji="0" lang="en-US" altLang="zh-CN" sz="3600" b="1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pic>
        <p:nvPicPr>
          <p:cNvPr id="7" name="图片 6">
            <a:hlinkClick r:id="rId3"/>
            <a:extLst>
              <a:ext uri="{FF2B5EF4-FFF2-40B4-BE49-F238E27FC236}">
                <a16:creationId xmlns:a16="http://schemas.microsoft.com/office/drawing/2014/main" id="{5524D02C-49CE-4D3D-8B89-07CEC3966F49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39657" y="6345797"/>
            <a:ext cx="1712686" cy="2260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6040583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使用小程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直接连接符 3">
            <a:extLst>
              <a:ext uri="{FF2B5EF4-FFF2-40B4-BE49-F238E27FC236}">
                <a16:creationId xmlns:a16="http://schemas.microsoft.com/office/drawing/2014/main" id="{3E71CC84-193F-4D28-98D9-17F9952F968C}"/>
              </a:ext>
            </a:extLst>
          </p:cNvPr>
          <p:cNvCxnSpPr/>
          <p:nvPr userDrawn="1"/>
        </p:nvCxnSpPr>
        <p:spPr>
          <a:xfrm>
            <a:off x="0" y="657288"/>
            <a:ext cx="12192000" cy="0"/>
          </a:xfrm>
          <a:prstGeom prst="line">
            <a:avLst/>
          </a:prstGeom>
          <a:ln>
            <a:solidFill>
              <a:srgbClr val="E73A1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矩形 5">
            <a:extLst>
              <a:ext uri="{FF2B5EF4-FFF2-40B4-BE49-F238E27FC236}">
                <a16:creationId xmlns:a16="http://schemas.microsoft.com/office/drawing/2014/main" id="{23A9F197-1133-4CEE-860F-85366976D0AC}"/>
              </a:ext>
            </a:extLst>
          </p:cNvPr>
          <p:cNvSpPr/>
          <p:nvPr userDrawn="1"/>
        </p:nvSpPr>
        <p:spPr>
          <a:xfrm>
            <a:off x="0" y="3091547"/>
            <a:ext cx="12192000" cy="3766453"/>
          </a:xfrm>
          <a:prstGeom prst="rect">
            <a:avLst/>
          </a:prstGeom>
          <a:solidFill>
            <a:srgbClr val="E73A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8" name="矩形: 圆角 7">
            <a:extLst>
              <a:ext uri="{FF2B5EF4-FFF2-40B4-BE49-F238E27FC236}">
                <a16:creationId xmlns:a16="http://schemas.microsoft.com/office/drawing/2014/main" id="{AA954438-2CEB-4119-883B-8B9196F98504}"/>
              </a:ext>
            </a:extLst>
          </p:cNvPr>
          <p:cNvSpPr/>
          <p:nvPr userDrawn="1"/>
        </p:nvSpPr>
        <p:spPr>
          <a:xfrm>
            <a:off x="621395" y="1362836"/>
            <a:ext cx="3462340" cy="3462340"/>
          </a:xfrm>
          <a:prstGeom prst="roundRect">
            <a:avLst>
              <a:gd name="adj" fmla="val 5598"/>
            </a:avLst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9" name="矩形: 圆角 8">
            <a:extLst>
              <a:ext uri="{FF2B5EF4-FFF2-40B4-BE49-F238E27FC236}">
                <a16:creationId xmlns:a16="http://schemas.microsoft.com/office/drawing/2014/main" id="{4CD1A364-B227-4CFB-9287-6198C6C0443B}"/>
              </a:ext>
            </a:extLst>
          </p:cNvPr>
          <p:cNvSpPr/>
          <p:nvPr userDrawn="1"/>
        </p:nvSpPr>
        <p:spPr>
          <a:xfrm>
            <a:off x="4374467" y="1362836"/>
            <a:ext cx="3462340" cy="3462340"/>
          </a:xfrm>
          <a:prstGeom prst="roundRect">
            <a:avLst>
              <a:gd name="adj" fmla="val 5598"/>
            </a:avLst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BEA6AD26-5781-4DAD-8C16-8C73B2C177AD}"/>
              </a:ext>
            </a:extLst>
          </p:cNvPr>
          <p:cNvSpPr txBox="1"/>
          <p:nvPr userDrawn="1"/>
        </p:nvSpPr>
        <p:spPr>
          <a:xfrm>
            <a:off x="1656327" y="286129"/>
            <a:ext cx="8879354" cy="670120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3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200" b="1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 微信扫描小程序码，使用微软移动办公黑科技 </a:t>
            </a:r>
            <a:endParaRPr kumimoji="0" lang="en-US" sz="3200" b="1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+mn-lt"/>
            </a:endParaRPr>
          </a:p>
        </p:txBody>
      </p:sp>
      <p:cxnSp>
        <p:nvCxnSpPr>
          <p:cNvPr id="11" name="直接连接符 10">
            <a:extLst>
              <a:ext uri="{FF2B5EF4-FFF2-40B4-BE49-F238E27FC236}">
                <a16:creationId xmlns:a16="http://schemas.microsoft.com/office/drawing/2014/main" id="{72806FD0-33B9-40F1-B8F9-079524CA002C}"/>
              </a:ext>
            </a:extLst>
          </p:cNvPr>
          <p:cNvCxnSpPr>
            <a:cxnSpLocks/>
          </p:cNvCxnSpPr>
          <p:nvPr userDrawn="1"/>
        </p:nvCxnSpPr>
        <p:spPr>
          <a:xfrm flipH="1">
            <a:off x="1523089" y="369629"/>
            <a:ext cx="266460" cy="622048"/>
          </a:xfrm>
          <a:prstGeom prst="line">
            <a:avLst/>
          </a:prstGeom>
          <a:ln>
            <a:solidFill>
              <a:srgbClr val="E73A1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接连接符 11">
            <a:extLst>
              <a:ext uri="{FF2B5EF4-FFF2-40B4-BE49-F238E27FC236}">
                <a16:creationId xmlns:a16="http://schemas.microsoft.com/office/drawing/2014/main" id="{159FFD7E-3944-43A3-A5DD-D8673483D044}"/>
              </a:ext>
            </a:extLst>
          </p:cNvPr>
          <p:cNvCxnSpPr>
            <a:cxnSpLocks/>
          </p:cNvCxnSpPr>
          <p:nvPr userDrawn="1"/>
        </p:nvCxnSpPr>
        <p:spPr>
          <a:xfrm flipH="1">
            <a:off x="10402443" y="369629"/>
            <a:ext cx="266460" cy="622048"/>
          </a:xfrm>
          <a:prstGeom prst="line">
            <a:avLst/>
          </a:prstGeom>
          <a:ln>
            <a:solidFill>
              <a:srgbClr val="E73A1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矩形: 圆角 12">
            <a:extLst>
              <a:ext uri="{FF2B5EF4-FFF2-40B4-BE49-F238E27FC236}">
                <a16:creationId xmlns:a16="http://schemas.microsoft.com/office/drawing/2014/main" id="{C76706F4-B20C-489C-ACB9-010EF43FEF70}"/>
              </a:ext>
            </a:extLst>
          </p:cNvPr>
          <p:cNvSpPr/>
          <p:nvPr userDrawn="1"/>
        </p:nvSpPr>
        <p:spPr>
          <a:xfrm>
            <a:off x="8159751" y="1362836"/>
            <a:ext cx="3462340" cy="3462340"/>
          </a:xfrm>
          <a:prstGeom prst="roundRect">
            <a:avLst>
              <a:gd name="adj" fmla="val 5598"/>
            </a:avLst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pic>
        <p:nvPicPr>
          <p:cNvPr id="14" name="图片 13">
            <a:extLst>
              <a:ext uri="{FF2B5EF4-FFF2-40B4-BE49-F238E27FC236}">
                <a16:creationId xmlns:a16="http://schemas.microsoft.com/office/drawing/2014/main" id="{C50F7A0F-4C8A-4DA1-8AA3-1810FF4E70A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13924" t="13924" r="13924" b="13924"/>
          <a:stretch/>
        </p:blipFill>
        <p:spPr>
          <a:xfrm>
            <a:off x="4705130" y="1673081"/>
            <a:ext cx="2743200" cy="2743200"/>
          </a:xfrm>
          <a:prstGeom prst="rect">
            <a:avLst/>
          </a:prstGeom>
        </p:spPr>
      </p:pic>
      <p:pic>
        <p:nvPicPr>
          <p:cNvPr id="15" name="图片 14">
            <a:extLst>
              <a:ext uri="{FF2B5EF4-FFF2-40B4-BE49-F238E27FC236}">
                <a16:creationId xmlns:a16="http://schemas.microsoft.com/office/drawing/2014/main" id="{260AD2DE-F13F-4332-90AE-87C7001EAD9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14439" r="14439"/>
          <a:stretch/>
        </p:blipFill>
        <p:spPr>
          <a:xfrm>
            <a:off x="8519321" y="1673081"/>
            <a:ext cx="2743200" cy="2743200"/>
          </a:xfrm>
          <a:prstGeom prst="rect">
            <a:avLst/>
          </a:prstGeom>
        </p:spPr>
      </p:pic>
      <p:pic>
        <p:nvPicPr>
          <p:cNvPr id="16" name="图片 15">
            <a:extLst>
              <a:ext uri="{FF2B5EF4-FFF2-40B4-BE49-F238E27FC236}">
                <a16:creationId xmlns:a16="http://schemas.microsoft.com/office/drawing/2014/main" id="{19418449-E7C2-4E37-8045-DD4782B12524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980965" y="1673081"/>
            <a:ext cx="2743200" cy="2743200"/>
          </a:xfrm>
          <a:prstGeom prst="rect">
            <a:avLst/>
          </a:prstGeom>
        </p:spPr>
      </p:pic>
      <p:sp>
        <p:nvSpPr>
          <p:cNvPr id="17" name="文本框 16">
            <a:extLst>
              <a:ext uri="{FF2B5EF4-FFF2-40B4-BE49-F238E27FC236}">
                <a16:creationId xmlns:a16="http://schemas.microsoft.com/office/drawing/2014/main" id="{9A11A6D6-1DBD-4A10-8942-D3DDC4E182E9}"/>
              </a:ext>
            </a:extLst>
          </p:cNvPr>
          <p:cNvSpPr txBox="1"/>
          <p:nvPr userDrawn="1"/>
        </p:nvSpPr>
        <p:spPr>
          <a:xfrm>
            <a:off x="987447" y="5138740"/>
            <a:ext cx="2730235" cy="9074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000" b="0" i="0" u="none" strike="noStrike" kern="0" cap="none" spc="0" normalizeH="0" baseline="0" noProof="0">
                <a:ln>
                  <a:noFill/>
                </a:ln>
                <a:solidFill>
                  <a:prstClr val="white">
                    <a:alpha val="77000"/>
                  </a:prst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在微信访问</a:t>
            </a:r>
            <a:r>
              <a:rPr kumimoji="0" lang="en-US" altLang="zh-CN" sz="2000" b="0" i="0" u="none" strike="noStrike" kern="0" cap="none" spc="0" normalizeH="0" baseline="0" noProof="0">
                <a:ln>
                  <a:noFill/>
                </a:ln>
                <a:solidFill>
                  <a:prstClr val="white">
                    <a:alpha val="77000"/>
                  </a:prst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OneDrive</a:t>
            </a:r>
          </a:p>
          <a:p>
            <a:pPr marL="0" marR="0" lvl="0" indent="0" algn="ctr" defTabSz="914400" rtl="0" eaLnBrk="1" fontAlgn="auto" latinLnBrk="0" hangingPunct="1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000" b="1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 「 微软</a:t>
            </a:r>
            <a:r>
              <a:rPr kumimoji="0" lang="en-US" altLang="zh-CN" sz="2000" b="1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Office</a:t>
            </a:r>
            <a:r>
              <a:rPr kumimoji="0" lang="zh-CN" altLang="en-US" sz="2000" b="1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文档 」</a:t>
            </a:r>
            <a:endParaRPr kumimoji="0" lang="en-US" sz="20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+mn-lt"/>
            </a:endParaRPr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6274E825-3465-469E-BD06-097F250CA889}"/>
              </a:ext>
            </a:extLst>
          </p:cNvPr>
          <p:cNvSpPr txBox="1"/>
          <p:nvPr userDrawn="1"/>
        </p:nvSpPr>
        <p:spPr>
          <a:xfrm>
            <a:off x="4862328" y="5138740"/>
            <a:ext cx="2467342" cy="9074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000" b="0" i="0" u="none" strike="noStrike" kern="0" cap="none" spc="0" normalizeH="0" baseline="0" noProof="0">
                <a:ln>
                  <a:noFill/>
                </a:ln>
                <a:solidFill>
                  <a:prstClr val="white">
                    <a:alpha val="77000"/>
                  </a:prst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让你的文档会说话</a:t>
            </a:r>
            <a:endParaRPr kumimoji="0" lang="en-US" altLang="zh-CN" sz="2000" b="0" i="0" u="none" strike="noStrike" kern="0" cap="none" spc="0" normalizeH="0" baseline="0" noProof="0">
              <a:ln>
                <a:noFill/>
              </a:ln>
              <a:solidFill>
                <a:prstClr val="white">
                  <a:alpha val="77000"/>
                </a:prst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 marL="0" marR="0" lvl="0" indent="0" algn="ctr" defTabSz="914400" rtl="0" eaLnBrk="1" fontAlgn="auto" latinLnBrk="0" hangingPunct="1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000" b="1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 「 微软听听文档 」</a:t>
            </a:r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4EC4AC92-2800-4841-84A3-26E495F2D178}"/>
              </a:ext>
            </a:extLst>
          </p:cNvPr>
          <p:cNvSpPr txBox="1"/>
          <p:nvPr userDrawn="1"/>
        </p:nvSpPr>
        <p:spPr>
          <a:xfrm>
            <a:off x="8644425" y="5138740"/>
            <a:ext cx="2492990" cy="9074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000" b="0" i="0" u="none" strike="noStrike" kern="0" cap="none" spc="0" normalizeH="0" baseline="0" noProof="0">
                <a:ln>
                  <a:noFill/>
                </a:ln>
                <a:solidFill>
                  <a:prstClr val="white">
                    <a:alpha val="77000"/>
                  </a:prst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你的文档创作小助手</a:t>
            </a:r>
            <a:endParaRPr kumimoji="0" lang="en-US" altLang="zh-CN" sz="2000" b="0" i="0" u="none" strike="noStrike" kern="0" cap="none" spc="0" normalizeH="0" baseline="0" noProof="0">
              <a:ln>
                <a:noFill/>
              </a:ln>
              <a:solidFill>
                <a:prstClr val="white">
                  <a:alpha val="77000"/>
                </a:prst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 marL="0" marR="0" lvl="0" indent="0" algn="ctr" defTabSz="914400" rtl="0" eaLnBrk="1" fontAlgn="auto" latinLnBrk="0" hangingPunct="1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000" b="1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 「 微软小蜜 」</a:t>
            </a:r>
          </a:p>
        </p:txBody>
      </p:sp>
      <p:cxnSp>
        <p:nvCxnSpPr>
          <p:cNvPr id="20" name="直接连接符 19">
            <a:extLst>
              <a:ext uri="{FF2B5EF4-FFF2-40B4-BE49-F238E27FC236}">
                <a16:creationId xmlns:a16="http://schemas.microsoft.com/office/drawing/2014/main" id="{F3D082CA-914B-42B8-A86E-16893B7234C9}"/>
              </a:ext>
            </a:extLst>
          </p:cNvPr>
          <p:cNvCxnSpPr/>
          <p:nvPr userDrawn="1"/>
        </p:nvCxnSpPr>
        <p:spPr>
          <a:xfrm>
            <a:off x="4198035" y="5330650"/>
            <a:ext cx="0" cy="653143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直接连接符 20">
            <a:extLst>
              <a:ext uri="{FF2B5EF4-FFF2-40B4-BE49-F238E27FC236}">
                <a16:creationId xmlns:a16="http://schemas.microsoft.com/office/drawing/2014/main" id="{5421E3BB-42AC-4DCD-9031-7215136A1844}"/>
              </a:ext>
            </a:extLst>
          </p:cNvPr>
          <p:cNvCxnSpPr/>
          <p:nvPr userDrawn="1"/>
        </p:nvCxnSpPr>
        <p:spPr>
          <a:xfrm>
            <a:off x="7976215" y="5330650"/>
            <a:ext cx="0" cy="653143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2" name="图片 21">
            <a:hlinkClick r:id="rId5"/>
            <a:extLst>
              <a:ext uri="{FF2B5EF4-FFF2-40B4-BE49-F238E27FC236}">
                <a16:creationId xmlns:a16="http://schemas.microsoft.com/office/drawing/2014/main" id="{46C855E7-2DCA-4970-A954-7CB7F69FADAB}"/>
              </a:ext>
            </a:extLst>
          </p:cNvPr>
          <p:cNvPicPr>
            <a:picLocks noChangeAspect="1"/>
          </p:cNvPicPr>
          <p:nvPr userDrawn="1"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39657" y="6345797"/>
            <a:ext cx="1712686" cy="2260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40089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页_四项目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组 5"/>
          <p:cNvGrpSpPr/>
          <p:nvPr userDrawn="1"/>
        </p:nvGrpSpPr>
        <p:grpSpPr>
          <a:xfrm>
            <a:off x="-2024818" y="-1006438"/>
            <a:ext cx="8744932" cy="8460344"/>
            <a:chOff x="3447068" y="836877"/>
            <a:chExt cx="5039295" cy="4875300"/>
          </a:xfrm>
        </p:grpSpPr>
        <p:sp>
          <p:nvSpPr>
            <p:cNvPr id="2" name="椭圆 1"/>
            <p:cNvSpPr/>
            <p:nvPr userDrawn="1"/>
          </p:nvSpPr>
          <p:spPr>
            <a:xfrm>
              <a:off x="3447068" y="836877"/>
              <a:ext cx="4873584" cy="4492198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gradFill flip="none" rotWithShape="1">
              <a:gsLst>
                <a:gs pos="100000">
                  <a:schemeClr val="accent2">
                    <a:lumMod val="50000"/>
                  </a:schemeClr>
                </a:gs>
                <a:gs pos="41000">
                  <a:schemeClr val="accent1">
                    <a:lumMod val="75000"/>
                    <a:alpha val="80000"/>
                  </a:schemeClr>
                </a:gs>
                <a:gs pos="0">
                  <a:schemeClr val="accent3">
                    <a:lumMod val="75000"/>
                    <a:alpha val="80000"/>
                  </a:schemeClr>
                </a:gs>
                <a:gs pos="72000">
                  <a:schemeClr val="accent2">
                    <a:lumMod val="75000"/>
                    <a:alpha val="80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4" name="椭圆 1"/>
            <p:cNvSpPr/>
            <p:nvPr userDrawn="1"/>
          </p:nvSpPr>
          <p:spPr>
            <a:xfrm rot="8851590">
              <a:off x="3612779" y="1219979"/>
              <a:ext cx="4873584" cy="4492198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gradFill flip="none" rotWithShape="1">
              <a:gsLst>
                <a:gs pos="100000">
                  <a:schemeClr val="accent2">
                    <a:lumMod val="50000"/>
                  </a:schemeClr>
                </a:gs>
                <a:gs pos="41000">
                  <a:schemeClr val="accent1">
                    <a:lumMod val="75000"/>
                    <a:alpha val="80000"/>
                  </a:schemeClr>
                </a:gs>
                <a:gs pos="0">
                  <a:schemeClr val="accent3">
                    <a:lumMod val="75000"/>
                    <a:alpha val="80000"/>
                  </a:schemeClr>
                </a:gs>
                <a:gs pos="72000">
                  <a:schemeClr val="accent2">
                    <a:lumMod val="75000"/>
                    <a:alpha val="80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  <p:sp>
        <p:nvSpPr>
          <p:cNvPr id="7" name="文本占位符 6"/>
          <p:cNvSpPr>
            <a:spLocks noGrp="1"/>
          </p:cNvSpPr>
          <p:nvPr>
            <p:ph type="body" sz="quarter" idx="13" hasCustomPrompt="1"/>
          </p:nvPr>
        </p:nvSpPr>
        <p:spPr>
          <a:xfrm>
            <a:off x="1604397" y="2011116"/>
            <a:ext cx="2776216" cy="1529527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96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zh-CN" altLang="en-US"/>
              <a:t>标题</a:t>
            </a:r>
            <a:endParaRPr kumimoji="1" lang="zh-CN" altLang="en-US" dirty="0"/>
          </a:p>
        </p:txBody>
      </p:sp>
      <p:sp>
        <p:nvSpPr>
          <p:cNvPr id="8" name="文本占位符 6"/>
          <p:cNvSpPr>
            <a:spLocks noGrp="1"/>
          </p:cNvSpPr>
          <p:nvPr>
            <p:ph type="body" sz="quarter" idx="14" hasCustomPrompt="1"/>
          </p:nvPr>
        </p:nvSpPr>
        <p:spPr>
          <a:xfrm>
            <a:off x="1604397" y="3545510"/>
            <a:ext cx="2776216" cy="590556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32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 dirty="0"/>
              <a:t>CONTENTS</a:t>
            </a:r>
            <a:endParaRPr kumimoji="1" lang="zh-CN" altLang="en-US" dirty="0"/>
          </a:p>
        </p:txBody>
      </p:sp>
      <p:sp>
        <p:nvSpPr>
          <p:cNvPr id="9" name="文本占位符 6"/>
          <p:cNvSpPr>
            <a:spLocks noGrp="1"/>
          </p:cNvSpPr>
          <p:nvPr>
            <p:ph type="body" sz="quarter" idx="15" hasCustomPrompt="1"/>
          </p:nvPr>
        </p:nvSpPr>
        <p:spPr>
          <a:xfrm>
            <a:off x="7219023" y="1537682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10" name="文本占位符 6"/>
          <p:cNvSpPr>
            <a:spLocks noGrp="1"/>
          </p:cNvSpPr>
          <p:nvPr>
            <p:ph type="body" sz="quarter" idx="16"/>
          </p:nvPr>
        </p:nvSpPr>
        <p:spPr>
          <a:xfrm>
            <a:off x="8151664" y="1537682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  <p:sp>
        <p:nvSpPr>
          <p:cNvPr id="15" name="文本占位符 6"/>
          <p:cNvSpPr>
            <a:spLocks noGrp="1"/>
          </p:cNvSpPr>
          <p:nvPr>
            <p:ph type="body" sz="quarter" idx="17" hasCustomPrompt="1"/>
          </p:nvPr>
        </p:nvSpPr>
        <p:spPr>
          <a:xfrm>
            <a:off x="7219023" y="2580452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16" name="文本占位符 6"/>
          <p:cNvSpPr>
            <a:spLocks noGrp="1"/>
          </p:cNvSpPr>
          <p:nvPr>
            <p:ph type="body" sz="quarter" idx="18"/>
          </p:nvPr>
        </p:nvSpPr>
        <p:spPr>
          <a:xfrm>
            <a:off x="8151664" y="2580452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  <p:sp>
        <p:nvSpPr>
          <p:cNvPr id="13" name="文本占位符 6"/>
          <p:cNvSpPr>
            <a:spLocks noGrp="1"/>
          </p:cNvSpPr>
          <p:nvPr>
            <p:ph type="body" sz="quarter" idx="19" hasCustomPrompt="1"/>
          </p:nvPr>
        </p:nvSpPr>
        <p:spPr>
          <a:xfrm>
            <a:off x="7213362" y="3623222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14" name="文本占位符 6"/>
          <p:cNvSpPr>
            <a:spLocks noGrp="1"/>
          </p:cNvSpPr>
          <p:nvPr>
            <p:ph type="body" sz="quarter" idx="20"/>
          </p:nvPr>
        </p:nvSpPr>
        <p:spPr>
          <a:xfrm>
            <a:off x="8146003" y="3623222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  <p:sp>
        <p:nvSpPr>
          <p:cNvPr id="19" name="文本占位符 6"/>
          <p:cNvSpPr>
            <a:spLocks noGrp="1"/>
          </p:cNvSpPr>
          <p:nvPr>
            <p:ph type="body" sz="quarter" idx="21" hasCustomPrompt="1"/>
          </p:nvPr>
        </p:nvSpPr>
        <p:spPr>
          <a:xfrm>
            <a:off x="7213362" y="4665992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20" name="文本占位符 6"/>
          <p:cNvSpPr>
            <a:spLocks noGrp="1"/>
          </p:cNvSpPr>
          <p:nvPr>
            <p:ph type="body" sz="quarter" idx="22"/>
          </p:nvPr>
        </p:nvSpPr>
        <p:spPr>
          <a:xfrm>
            <a:off x="8146003" y="4665992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71950685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页_五项目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组 5"/>
          <p:cNvGrpSpPr/>
          <p:nvPr userDrawn="1"/>
        </p:nvGrpSpPr>
        <p:grpSpPr>
          <a:xfrm>
            <a:off x="-2024818" y="-1006438"/>
            <a:ext cx="8744932" cy="8460344"/>
            <a:chOff x="3447068" y="836877"/>
            <a:chExt cx="5039295" cy="4875300"/>
          </a:xfrm>
        </p:grpSpPr>
        <p:sp>
          <p:nvSpPr>
            <p:cNvPr id="2" name="椭圆 1"/>
            <p:cNvSpPr/>
            <p:nvPr userDrawn="1"/>
          </p:nvSpPr>
          <p:spPr>
            <a:xfrm>
              <a:off x="3447068" y="836877"/>
              <a:ext cx="4873584" cy="4492198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gradFill flip="none" rotWithShape="1">
              <a:gsLst>
                <a:gs pos="100000">
                  <a:schemeClr val="accent2">
                    <a:lumMod val="50000"/>
                  </a:schemeClr>
                </a:gs>
                <a:gs pos="41000">
                  <a:schemeClr val="accent1">
                    <a:lumMod val="75000"/>
                    <a:alpha val="80000"/>
                  </a:schemeClr>
                </a:gs>
                <a:gs pos="0">
                  <a:schemeClr val="accent3">
                    <a:lumMod val="75000"/>
                    <a:alpha val="80000"/>
                  </a:schemeClr>
                </a:gs>
                <a:gs pos="72000">
                  <a:schemeClr val="accent2">
                    <a:lumMod val="75000"/>
                    <a:alpha val="80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4" name="椭圆 1"/>
            <p:cNvSpPr/>
            <p:nvPr userDrawn="1"/>
          </p:nvSpPr>
          <p:spPr>
            <a:xfrm rot="8851590">
              <a:off x="3612779" y="1219979"/>
              <a:ext cx="4873584" cy="4492198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gradFill flip="none" rotWithShape="1">
              <a:gsLst>
                <a:gs pos="100000">
                  <a:schemeClr val="accent2">
                    <a:lumMod val="50000"/>
                  </a:schemeClr>
                </a:gs>
                <a:gs pos="41000">
                  <a:schemeClr val="accent1">
                    <a:lumMod val="75000"/>
                    <a:alpha val="80000"/>
                  </a:schemeClr>
                </a:gs>
                <a:gs pos="0">
                  <a:schemeClr val="accent3">
                    <a:lumMod val="75000"/>
                    <a:alpha val="80000"/>
                  </a:schemeClr>
                </a:gs>
                <a:gs pos="72000">
                  <a:schemeClr val="accent2">
                    <a:lumMod val="75000"/>
                    <a:alpha val="80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  <p:sp>
        <p:nvSpPr>
          <p:cNvPr id="7" name="文本占位符 6"/>
          <p:cNvSpPr>
            <a:spLocks noGrp="1"/>
          </p:cNvSpPr>
          <p:nvPr>
            <p:ph type="body" sz="quarter" idx="13" hasCustomPrompt="1"/>
          </p:nvPr>
        </p:nvSpPr>
        <p:spPr>
          <a:xfrm>
            <a:off x="1604397" y="2011116"/>
            <a:ext cx="2776216" cy="1529527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96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zh-CN" altLang="en-US"/>
              <a:t>标题</a:t>
            </a:r>
            <a:endParaRPr kumimoji="1" lang="zh-CN" altLang="en-US" dirty="0"/>
          </a:p>
        </p:txBody>
      </p:sp>
      <p:sp>
        <p:nvSpPr>
          <p:cNvPr id="8" name="文本占位符 6"/>
          <p:cNvSpPr>
            <a:spLocks noGrp="1"/>
          </p:cNvSpPr>
          <p:nvPr>
            <p:ph type="body" sz="quarter" idx="14" hasCustomPrompt="1"/>
          </p:nvPr>
        </p:nvSpPr>
        <p:spPr>
          <a:xfrm>
            <a:off x="1604397" y="3545510"/>
            <a:ext cx="2776216" cy="590556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32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 dirty="0"/>
              <a:t>CONTENTS</a:t>
            </a:r>
            <a:endParaRPr kumimoji="1" lang="zh-CN" altLang="en-US" dirty="0"/>
          </a:p>
        </p:txBody>
      </p:sp>
      <p:sp>
        <p:nvSpPr>
          <p:cNvPr id="9" name="文本占位符 6"/>
          <p:cNvSpPr>
            <a:spLocks noGrp="1"/>
          </p:cNvSpPr>
          <p:nvPr>
            <p:ph type="body" sz="quarter" idx="15" hasCustomPrompt="1"/>
          </p:nvPr>
        </p:nvSpPr>
        <p:spPr>
          <a:xfrm>
            <a:off x="7219023" y="1203145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10" name="文本占位符 6"/>
          <p:cNvSpPr>
            <a:spLocks noGrp="1"/>
          </p:cNvSpPr>
          <p:nvPr>
            <p:ph type="body" sz="quarter" idx="16"/>
          </p:nvPr>
        </p:nvSpPr>
        <p:spPr>
          <a:xfrm>
            <a:off x="8151664" y="1203145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  <p:sp>
        <p:nvSpPr>
          <p:cNvPr id="15" name="文本占位符 6"/>
          <p:cNvSpPr>
            <a:spLocks noGrp="1"/>
          </p:cNvSpPr>
          <p:nvPr>
            <p:ph type="body" sz="quarter" idx="17" hasCustomPrompt="1"/>
          </p:nvPr>
        </p:nvSpPr>
        <p:spPr>
          <a:xfrm>
            <a:off x="7219023" y="2112101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16" name="文本占位符 6"/>
          <p:cNvSpPr>
            <a:spLocks noGrp="1"/>
          </p:cNvSpPr>
          <p:nvPr>
            <p:ph type="body" sz="quarter" idx="18"/>
          </p:nvPr>
        </p:nvSpPr>
        <p:spPr>
          <a:xfrm>
            <a:off x="8151664" y="2112101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  <p:sp>
        <p:nvSpPr>
          <p:cNvPr id="17" name="文本占位符 6"/>
          <p:cNvSpPr>
            <a:spLocks noGrp="1"/>
          </p:cNvSpPr>
          <p:nvPr>
            <p:ph type="body" sz="quarter" idx="19" hasCustomPrompt="1"/>
          </p:nvPr>
        </p:nvSpPr>
        <p:spPr>
          <a:xfrm>
            <a:off x="7219023" y="3021057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18" name="文本占位符 6"/>
          <p:cNvSpPr>
            <a:spLocks noGrp="1"/>
          </p:cNvSpPr>
          <p:nvPr>
            <p:ph type="body" sz="quarter" idx="20"/>
          </p:nvPr>
        </p:nvSpPr>
        <p:spPr>
          <a:xfrm>
            <a:off x="8151664" y="3021057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  <p:sp>
        <p:nvSpPr>
          <p:cNvPr id="21" name="文本占位符 6"/>
          <p:cNvSpPr>
            <a:spLocks noGrp="1"/>
          </p:cNvSpPr>
          <p:nvPr>
            <p:ph type="body" sz="quarter" idx="21" hasCustomPrompt="1"/>
          </p:nvPr>
        </p:nvSpPr>
        <p:spPr>
          <a:xfrm>
            <a:off x="7219023" y="3930013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22" name="文本占位符 6"/>
          <p:cNvSpPr>
            <a:spLocks noGrp="1"/>
          </p:cNvSpPr>
          <p:nvPr>
            <p:ph type="body" sz="quarter" idx="22"/>
          </p:nvPr>
        </p:nvSpPr>
        <p:spPr>
          <a:xfrm>
            <a:off x="8151664" y="3930013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  <p:sp>
        <p:nvSpPr>
          <p:cNvPr id="23" name="文本占位符 6"/>
          <p:cNvSpPr>
            <a:spLocks noGrp="1"/>
          </p:cNvSpPr>
          <p:nvPr>
            <p:ph type="body" sz="quarter" idx="23" hasCustomPrompt="1"/>
          </p:nvPr>
        </p:nvSpPr>
        <p:spPr>
          <a:xfrm>
            <a:off x="7219023" y="4838969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24" name="文本占位符 6"/>
          <p:cNvSpPr>
            <a:spLocks noGrp="1"/>
          </p:cNvSpPr>
          <p:nvPr>
            <p:ph type="body" sz="quarter" idx="24"/>
          </p:nvPr>
        </p:nvSpPr>
        <p:spPr>
          <a:xfrm>
            <a:off x="8151664" y="4838969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9591127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页_六项目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组 5"/>
          <p:cNvGrpSpPr/>
          <p:nvPr userDrawn="1"/>
        </p:nvGrpSpPr>
        <p:grpSpPr>
          <a:xfrm>
            <a:off x="-2024818" y="-1006438"/>
            <a:ext cx="8744932" cy="8460344"/>
            <a:chOff x="3447068" y="836877"/>
            <a:chExt cx="5039295" cy="4875300"/>
          </a:xfrm>
        </p:grpSpPr>
        <p:sp>
          <p:nvSpPr>
            <p:cNvPr id="2" name="椭圆 1"/>
            <p:cNvSpPr/>
            <p:nvPr userDrawn="1"/>
          </p:nvSpPr>
          <p:spPr>
            <a:xfrm>
              <a:off x="3447068" y="836877"/>
              <a:ext cx="4873584" cy="4492198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gradFill flip="none" rotWithShape="1">
              <a:gsLst>
                <a:gs pos="100000">
                  <a:schemeClr val="accent2">
                    <a:lumMod val="50000"/>
                  </a:schemeClr>
                </a:gs>
                <a:gs pos="41000">
                  <a:schemeClr val="accent1">
                    <a:lumMod val="75000"/>
                    <a:alpha val="80000"/>
                  </a:schemeClr>
                </a:gs>
                <a:gs pos="0">
                  <a:schemeClr val="accent3">
                    <a:lumMod val="75000"/>
                    <a:alpha val="80000"/>
                  </a:schemeClr>
                </a:gs>
                <a:gs pos="72000">
                  <a:schemeClr val="accent2">
                    <a:lumMod val="75000"/>
                    <a:alpha val="80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4" name="椭圆 1"/>
            <p:cNvSpPr/>
            <p:nvPr userDrawn="1"/>
          </p:nvSpPr>
          <p:spPr>
            <a:xfrm rot="8851590">
              <a:off x="3612779" y="1219979"/>
              <a:ext cx="4873584" cy="4492198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gradFill flip="none" rotWithShape="1">
              <a:gsLst>
                <a:gs pos="100000">
                  <a:schemeClr val="accent2">
                    <a:lumMod val="50000"/>
                  </a:schemeClr>
                </a:gs>
                <a:gs pos="41000">
                  <a:schemeClr val="accent1">
                    <a:lumMod val="75000"/>
                    <a:alpha val="80000"/>
                  </a:schemeClr>
                </a:gs>
                <a:gs pos="0">
                  <a:schemeClr val="accent3">
                    <a:lumMod val="75000"/>
                    <a:alpha val="80000"/>
                  </a:schemeClr>
                </a:gs>
                <a:gs pos="72000">
                  <a:schemeClr val="accent2">
                    <a:lumMod val="75000"/>
                    <a:alpha val="80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  <p:sp>
        <p:nvSpPr>
          <p:cNvPr id="7" name="文本占位符 6"/>
          <p:cNvSpPr>
            <a:spLocks noGrp="1"/>
          </p:cNvSpPr>
          <p:nvPr>
            <p:ph type="body" sz="quarter" idx="13" hasCustomPrompt="1"/>
          </p:nvPr>
        </p:nvSpPr>
        <p:spPr>
          <a:xfrm>
            <a:off x="1604397" y="2011116"/>
            <a:ext cx="2776216" cy="1529527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96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zh-CN" altLang="en-US"/>
              <a:t>标题</a:t>
            </a:r>
            <a:endParaRPr kumimoji="1" lang="zh-CN" altLang="en-US" dirty="0"/>
          </a:p>
        </p:txBody>
      </p:sp>
      <p:sp>
        <p:nvSpPr>
          <p:cNvPr id="8" name="文本占位符 6"/>
          <p:cNvSpPr>
            <a:spLocks noGrp="1"/>
          </p:cNvSpPr>
          <p:nvPr>
            <p:ph type="body" sz="quarter" idx="14" hasCustomPrompt="1"/>
          </p:nvPr>
        </p:nvSpPr>
        <p:spPr>
          <a:xfrm>
            <a:off x="1604397" y="3545510"/>
            <a:ext cx="2776216" cy="590556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32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 dirty="0"/>
              <a:t>CONTENTS</a:t>
            </a:r>
            <a:endParaRPr kumimoji="1" lang="zh-CN" altLang="en-US" dirty="0"/>
          </a:p>
        </p:txBody>
      </p:sp>
      <p:sp>
        <p:nvSpPr>
          <p:cNvPr id="9" name="文本占位符 6"/>
          <p:cNvSpPr>
            <a:spLocks noGrp="1"/>
          </p:cNvSpPr>
          <p:nvPr>
            <p:ph type="body" sz="quarter" idx="15" hasCustomPrompt="1"/>
          </p:nvPr>
        </p:nvSpPr>
        <p:spPr>
          <a:xfrm>
            <a:off x="7219023" y="779399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10" name="文本占位符 6"/>
          <p:cNvSpPr>
            <a:spLocks noGrp="1"/>
          </p:cNvSpPr>
          <p:nvPr>
            <p:ph type="body" sz="quarter" idx="16"/>
          </p:nvPr>
        </p:nvSpPr>
        <p:spPr>
          <a:xfrm>
            <a:off x="8151664" y="779399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  <p:sp>
        <p:nvSpPr>
          <p:cNvPr id="15" name="文本占位符 6"/>
          <p:cNvSpPr>
            <a:spLocks noGrp="1"/>
          </p:cNvSpPr>
          <p:nvPr>
            <p:ph type="body" sz="quarter" idx="17" hasCustomPrompt="1"/>
          </p:nvPr>
        </p:nvSpPr>
        <p:spPr>
          <a:xfrm>
            <a:off x="7219023" y="1688355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16" name="文本占位符 6"/>
          <p:cNvSpPr>
            <a:spLocks noGrp="1"/>
          </p:cNvSpPr>
          <p:nvPr>
            <p:ph type="body" sz="quarter" idx="18"/>
          </p:nvPr>
        </p:nvSpPr>
        <p:spPr>
          <a:xfrm>
            <a:off x="8151664" y="1688355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  <p:sp>
        <p:nvSpPr>
          <p:cNvPr id="17" name="文本占位符 6"/>
          <p:cNvSpPr>
            <a:spLocks noGrp="1"/>
          </p:cNvSpPr>
          <p:nvPr>
            <p:ph type="body" sz="quarter" idx="19" hasCustomPrompt="1"/>
          </p:nvPr>
        </p:nvSpPr>
        <p:spPr>
          <a:xfrm>
            <a:off x="7219023" y="2597311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18" name="文本占位符 6"/>
          <p:cNvSpPr>
            <a:spLocks noGrp="1"/>
          </p:cNvSpPr>
          <p:nvPr>
            <p:ph type="body" sz="quarter" idx="20"/>
          </p:nvPr>
        </p:nvSpPr>
        <p:spPr>
          <a:xfrm>
            <a:off x="8151664" y="2597311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  <p:sp>
        <p:nvSpPr>
          <p:cNvPr id="21" name="文本占位符 6"/>
          <p:cNvSpPr>
            <a:spLocks noGrp="1"/>
          </p:cNvSpPr>
          <p:nvPr>
            <p:ph type="body" sz="quarter" idx="21" hasCustomPrompt="1"/>
          </p:nvPr>
        </p:nvSpPr>
        <p:spPr>
          <a:xfrm>
            <a:off x="7219023" y="3506267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22" name="文本占位符 6"/>
          <p:cNvSpPr>
            <a:spLocks noGrp="1"/>
          </p:cNvSpPr>
          <p:nvPr>
            <p:ph type="body" sz="quarter" idx="22"/>
          </p:nvPr>
        </p:nvSpPr>
        <p:spPr>
          <a:xfrm>
            <a:off x="8151664" y="3506267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  <p:sp>
        <p:nvSpPr>
          <p:cNvPr id="19" name="文本占位符 6"/>
          <p:cNvSpPr>
            <a:spLocks noGrp="1"/>
          </p:cNvSpPr>
          <p:nvPr>
            <p:ph type="body" sz="quarter" idx="23" hasCustomPrompt="1"/>
          </p:nvPr>
        </p:nvSpPr>
        <p:spPr>
          <a:xfrm>
            <a:off x="7219023" y="4417945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20" name="文本占位符 6"/>
          <p:cNvSpPr>
            <a:spLocks noGrp="1"/>
          </p:cNvSpPr>
          <p:nvPr>
            <p:ph type="body" sz="quarter" idx="24"/>
          </p:nvPr>
        </p:nvSpPr>
        <p:spPr>
          <a:xfrm>
            <a:off x="8151664" y="4417945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  <p:sp>
        <p:nvSpPr>
          <p:cNvPr id="25" name="文本占位符 6"/>
          <p:cNvSpPr>
            <a:spLocks noGrp="1"/>
          </p:cNvSpPr>
          <p:nvPr>
            <p:ph type="body" sz="quarter" idx="25" hasCustomPrompt="1"/>
          </p:nvPr>
        </p:nvSpPr>
        <p:spPr>
          <a:xfrm>
            <a:off x="7219023" y="5326901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26" name="文本占位符 6"/>
          <p:cNvSpPr>
            <a:spLocks noGrp="1"/>
          </p:cNvSpPr>
          <p:nvPr>
            <p:ph type="body" sz="quarter" idx="26"/>
          </p:nvPr>
        </p:nvSpPr>
        <p:spPr>
          <a:xfrm>
            <a:off x="8151664" y="5326901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8744120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副标题页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89000"/>
                </a:schemeClr>
              </a:gs>
              <a:gs pos="23000">
                <a:schemeClr val="accent1">
                  <a:lumMod val="89000"/>
                </a:schemeClr>
              </a:gs>
              <a:gs pos="69000">
                <a:schemeClr val="accent1">
                  <a:lumMod val="75000"/>
                </a:schemeClr>
              </a:gs>
              <a:gs pos="97000">
                <a:schemeClr val="accent1">
                  <a:lumMod val="7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7" name="组 6"/>
          <p:cNvGrpSpPr/>
          <p:nvPr userDrawn="1"/>
        </p:nvGrpSpPr>
        <p:grpSpPr>
          <a:xfrm>
            <a:off x="1955282" y="-1803666"/>
            <a:ext cx="7870890" cy="6691365"/>
            <a:chOff x="5067768" y="-852735"/>
            <a:chExt cx="9613786" cy="9526783"/>
          </a:xfrm>
        </p:grpSpPr>
        <p:sp>
          <p:nvSpPr>
            <p:cNvPr id="5" name="椭圆 1"/>
            <p:cNvSpPr/>
            <p:nvPr userDrawn="1"/>
          </p:nvSpPr>
          <p:spPr>
            <a:xfrm rot="19800000">
              <a:off x="5067768" y="-247745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6" name="椭圆 1"/>
            <p:cNvSpPr/>
            <p:nvPr userDrawn="1"/>
          </p:nvSpPr>
          <p:spPr>
            <a:xfrm rot="17526771">
              <a:off x="5527534" y="-479972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  <p:sp>
        <p:nvSpPr>
          <p:cNvPr id="8" name="文本占位符 6"/>
          <p:cNvSpPr>
            <a:spLocks noGrp="1"/>
          </p:cNvSpPr>
          <p:nvPr>
            <p:ph type="body" sz="quarter" idx="15" hasCustomPrompt="1"/>
          </p:nvPr>
        </p:nvSpPr>
        <p:spPr>
          <a:xfrm>
            <a:off x="4640704" y="660100"/>
            <a:ext cx="2910592" cy="2373032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166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9" name="文本占位符 6"/>
          <p:cNvSpPr>
            <a:spLocks noGrp="1"/>
          </p:cNvSpPr>
          <p:nvPr>
            <p:ph type="body" sz="quarter" idx="16"/>
          </p:nvPr>
        </p:nvSpPr>
        <p:spPr>
          <a:xfrm>
            <a:off x="3724507" y="3033133"/>
            <a:ext cx="4742986" cy="825190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40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2474120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副标题页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2">
                  <a:lumMod val="89000"/>
                </a:schemeClr>
              </a:gs>
              <a:gs pos="23000">
                <a:schemeClr val="accent2">
                  <a:lumMod val="89000"/>
                </a:schemeClr>
              </a:gs>
              <a:gs pos="69000">
                <a:schemeClr val="accent2">
                  <a:lumMod val="75000"/>
                </a:schemeClr>
              </a:gs>
              <a:gs pos="97000">
                <a:schemeClr val="accent2">
                  <a:lumMod val="70000"/>
                </a:schemeClr>
              </a:gs>
            </a:gsLst>
            <a:lin ang="135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7" name="组 6"/>
          <p:cNvGrpSpPr/>
          <p:nvPr userDrawn="1"/>
        </p:nvGrpSpPr>
        <p:grpSpPr>
          <a:xfrm>
            <a:off x="1955282" y="-1803666"/>
            <a:ext cx="7870890" cy="6691365"/>
            <a:chOff x="5067768" y="-852735"/>
            <a:chExt cx="9613786" cy="9526783"/>
          </a:xfrm>
        </p:grpSpPr>
        <p:sp>
          <p:nvSpPr>
            <p:cNvPr id="5" name="椭圆 1"/>
            <p:cNvSpPr/>
            <p:nvPr userDrawn="1"/>
          </p:nvSpPr>
          <p:spPr>
            <a:xfrm rot="19800000">
              <a:off x="5067768" y="-247745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6" name="椭圆 1"/>
            <p:cNvSpPr/>
            <p:nvPr userDrawn="1"/>
          </p:nvSpPr>
          <p:spPr>
            <a:xfrm rot="17526771">
              <a:off x="5527534" y="-479972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  <p:sp>
        <p:nvSpPr>
          <p:cNvPr id="8" name="文本占位符 6"/>
          <p:cNvSpPr>
            <a:spLocks noGrp="1"/>
          </p:cNvSpPr>
          <p:nvPr>
            <p:ph type="body" sz="quarter" idx="15" hasCustomPrompt="1"/>
          </p:nvPr>
        </p:nvSpPr>
        <p:spPr>
          <a:xfrm>
            <a:off x="4640704" y="660100"/>
            <a:ext cx="2910592" cy="2373032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16600" b="1">
                <a:solidFill>
                  <a:schemeClr val="accent2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9" name="文本占位符 6"/>
          <p:cNvSpPr>
            <a:spLocks noGrp="1"/>
          </p:cNvSpPr>
          <p:nvPr>
            <p:ph type="body" sz="quarter" idx="16"/>
          </p:nvPr>
        </p:nvSpPr>
        <p:spPr>
          <a:xfrm>
            <a:off x="3724507" y="3033133"/>
            <a:ext cx="4742986" cy="825190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4000" b="0">
                <a:solidFill>
                  <a:schemeClr val="accent2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8181502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副标题页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89000"/>
                </a:schemeClr>
              </a:gs>
              <a:gs pos="23000">
                <a:schemeClr val="accent3">
                  <a:lumMod val="89000"/>
                </a:schemeClr>
              </a:gs>
              <a:gs pos="69000">
                <a:schemeClr val="accent3">
                  <a:lumMod val="75000"/>
                </a:schemeClr>
              </a:gs>
              <a:gs pos="97000">
                <a:schemeClr val="accent3">
                  <a:lumMod val="7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7" name="组 6"/>
          <p:cNvGrpSpPr/>
          <p:nvPr userDrawn="1"/>
        </p:nvGrpSpPr>
        <p:grpSpPr>
          <a:xfrm>
            <a:off x="1955282" y="-1803666"/>
            <a:ext cx="7870890" cy="6691365"/>
            <a:chOff x="5067768" y="-852735"/>
            <a:chExt cx="9613786" cy="9526783"/>
          </a:xfrm>
        </p:grpSpPr>
        <p:sp>
          <p:nvSpPr>
            <p:cNvPr id="5" name="椭圆 1"/>
            <p:cNvSpPr/>
            <p:nvPr userDrawn="1"/>
          </p:nvSpPr>
          <p:spPr>
            <a:xfrm rot="19800000">
              <a:off x="5067768" y="-247745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6" name="椭圆 1"/>
            <p:cNvSpPr/>
            <p:nvPr userDrawn="1"/>
          </p:nvSpPr>
          <p:spPr>
            <a:xfrm rot="17526771">
              <a:off x="5527534" y="-479972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  <p:sp>
        <p:nvSpPr>
          <p:cNvPr id="8" name="文本占位符 6"/>
          <p:cNvSpPr>
            <a:spLocks noGrp="1"/>
          </p:cNvSpPr>
          <p:nvPr>
            <p:ph type="body" sz="quarter" idx="15" hasCustomPrompt="1"/>
          </p:nvPr>
        </p:nvSpPr>
        <p:spPr>
          <a:xfrm>
            <a:off x="4640704" y="660100"/>
            <a:ext cx="2910592" cy="2373032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16600" b="1">
                <a:solidFill>
                  <a:schemeClr val="accent3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9" name="文本占位符 6"/>
          <p:cNvSpPr>
            <a:spLocks noGrp="1"/>
          </p:cNvSpPr>
          <p:nvPr>
            <p:ph type="body" sz="quarter" idx="16"/>
          </p:nvPr>
        </p:nvSpPr>
        <p:spPr>
          <a:xfrm>
            <a:off x="3724507" y="3033133"/>
            <a:ext cx="4742986" cy="825190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4000" b="0">
                <a:solidFill>
                  <a:schemeClr val="accent3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55768622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副标题页_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4">
                  <a:lumMod val="89000"/>
                </a:schemeClr>
              </a:gs>
              <a:gs pos="23000">
                <a:schemeClr val="accent4">
                  <a:lumMod val="89000"/>
                </a:schemeClr>
              </a:gs>
              <a:gs pos="69000">
                <a:schemeClr val="accent4">
                  <a:lumMod val="75000"/>
                </a:schemeClr>
              </a:gs>
              <a:gs pos="97000">
                <a:schemeClr val="accent4">
                  <a:lumMod val="7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7" name="组 6"/>
          <p:cNvGrpSpPr/>
          <p:nvPr userDrawn="1"/>
        </p:nvGrpSpPr>
        <p:grpSpPr>
          <a:xfrm>
            <a:off x="1955282" y="-1803666"/>
            <a:ext cx="7870890" cy="6691365"/>
            <a:chOff x="5067768" y="-852735"/>
            <a:chExt cx="9613786" cy="9526783"/>
          </a:xfrm>
        </p:grpSpPr>
        <p:sp>
          <p:nvSpPr>
            <p:cNvPr id="5" name="椭圆 1"/>
            <p:cNvSpPr/>
            <p:nvPr userDrawn="1"/>
          </p:nvSpPr>
          <p:spPr>
            <a:xfrm rot="19800000">
              <a:off x="5067768" y="-247745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6" name="椭圆 1"/>
            <p:cNvSpPr/>
            <p:nvPr userDrawn="1"/>
          </p:nvSpPr>
          <p:spPr>
            <a:xfrm rot="17526771">
              <a:off x="5527534" y="-479972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  <p:sp>
        <p:nvSpPr>
          <p:cNvPr id="8" name="文本占位符 6"/>
          <p:cNvSpPr>
            <a:spLocks noGrp="1"/>
          </p:cNvSpPr>
          <p:nvPr>
            <p:ph type="body" sz="quarter" idx="15" hasCustomPrompt="1"/>
          </p:nvPr>
        </p:nvSpPr>
        <p:spPr>
          <a:xfrm>
            <a:off x="4640704" y="660100"/>
            <a:ext cx="2910592" cy="2373032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16600" b="1">
                <a:solidFill>
                  <a:schemeClr val="accent4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9" name="文本占位符 6"/>
          <p:cNvSpPr>
            <a:spLocks noGrp="1"/>
          </p:cNvSpPr>
          <p:nvPr>
            <p:ph type="body" sz="quarter" idx="16"/>
          </p:nvPr>
        </p:nvSpPr>
        <p:spPr>
          <a:xfrm>
            <a:off x="3724507" y="3033133"/>
            <a:ext cx="4742986" cy="825190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4000" b="0">
                <a:solidFill>
                  <a:schemeClr val="accent4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0480176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6.xml"/><Relationship Id="rId2" Type="http://schemas.openxmlformats.org/officeDocument/2006/relationships/slideLayout" Target="../slideLayouts/slideLayout25.xml"/><Relationship Id="rId1" Type="http://schemas.openxmlformats.org/officeDocument/2006/relationships/slideLayout" Target="../slideLayouts/slideLayout24.xml"/><Relationship Id="rId6" Type="http://schemas.openxmlformats.org/officeDocument/2006/relationships/theme" Target="../theme/theme2.xml"/><Relationship Id="rId5" Type="http://schemas.openxmlformats.org/officeDocument/2006/relationships/slideLayout" Target="../slideLayouts/slideLayout28.xml"/><Relationship Id="rId4" Type="http://schemas.openxmlformats.org/officeDocument/2006/relationships/slideLayout" Target="../slideLayouts/slideLayout2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534688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93" r:id="rId3"/>
    <p:sldLayoutId id="2147483694" r:id="rId4"/>
    <p:sldLayoutId id="2147483695" r:id="rId5"/>
    <p:sldLayoutId id="2147483696" r:id="rId6"/>
    <p:sldLayoutId id="2147483688" r:id="rId7"/>
    <p:sldLayoutId id="2147483697" r:id="rId8"/>
    <p:sldLayoutId id="2147483700" r:id="rId9"/>
    <p:sldLayoutId id="2147483701" r:id="rId10"/>
    <p:sldLayoutId id="2147483689" r:id="rId11"/>
    <p:sldLayoutId id="2147483687" r:id="rId12"/>
    <p:sldLayoutId id="2147483698" r:id="rId13"/>
    <p:sldLayoutId id="2147483699" r:id="rId14"/>
    <p:sldLayoutId id="2147483686" r:id="rId15"/>
    <p:sldLayoutId id="2147483690" r:id="rId16"/>
    <p:sldLayoutId id="2147483691" r:id="rId17"/>
    <p:sldLayoutId id="2147483692" r:id="rId18"/>
    <p:sldLayoutId id="2147483702" r:id="rId19"/>
    <p:sldLayoutId id="2147483703" r:id="rId20"/>
    <p:sldLayoutId id="2147483704" r:id="rId21"/>
    <p:sldLayoutId id="2147483685" r:id="rId22"/>
    <p:sldLayoutId id="2147483705" r:id="rId2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695034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7" r:id="rId1"/>
    <p:sldLayoutId id="2147483708" r:id="rId2"/>
    <p:sldLayoutId id="2147483709" r:id="rId3"/>
    <p:sldLayoutId id="2147483710" r:id="rId4"/>
    <p:sldLayoutId id="2147483711" r:id="rId5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8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9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9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9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9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0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0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3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3"/>
          </p:nvPr>
        </p:nvSpPr>
        <p:spPr>
          <a:xfrm>
            <a:off x="2915213" y="2128074"/>
            <a:ext cx="8500500" cy="1041761"/>
          </a:xfrm>
        </p:spPr>
        <p:txBody>
          <a:bodyPr/>
          <a:lstStyle/>
          <a:p>
            <a:r>
              <a:rPr kumimoji="1" lang="zh-CN" altLang="en-US" sz="4000" dirty="0"/>
              <a:t>基于区块链的安全数据共享系统设计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pPr algn="r"/>
            <a:r>
              <a:rPr kumimoji="1" lang="en-US" altLang="zh-CN"/>
              <a:t>----</a:t>
            </a:r>
            <a:r>
              <a:rPr kumimoji="1" lang="zh-CN" altLang="en-US"/>
              <a:t>清清共享</a:t>
            </a:r>
            <a:endParaRPr kumimoji="1" lang="zh-CN" alt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quarter" idx="15"/>
          </p:nvPr>
        </p:nvSpPr>
        <p:spPr>
          <a:xfrm>
            <a:off x="2915213" y="4033466"/>
            <a:ext cx="8084654" cy="1386027"/>
          </a:xfrm>
        </p:spPr>
        <p:txBody>
          <a:bodyPr/>
          <a:lstStyle/>
          <a:p>
            <a:r>
              <a:rPr kumimoji="1" lang="zh-CN" altLang="en-US"/>
              <a:t>汇报团队：瀚文哥哥说：太难了</a:t>
            </a:r>
          </a:p>
          <a:p>
            <a:r>
              <a:rPr kumimoji="1" lang="zh-CN" altLang="en-US"/>
              <a:t>指导教师：王勇</a:t>
            </a:r>
          </a:p>
          <a:p>
            <a:r>
              <a:rPr kumimoji="1" lang="zh-CN" altLang="en-US"/>
              <a:t>团队成员：曹俊燚、金晨、侯添久、卢茜君、赵梓清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0568614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dirty="0"/>
              <a:t>03</a:t>
            </a:r>
            <a:r>
              <a:rPr kumimoji="1" lang="zh-CN" altLang="en-US" dirty="0"/>
              <a:t> 制作过程</a:t>
            </a:r>
          </a:p>
        </p:txBody>
      </p:sp>
      <p:grpSp>
        <p:nvGrpSpPr>
          <p:cNvPr id="11" name="组 10"/>
          <p:cNvGrpSpPr/>
          <p:nvPr/>
        </p:nvGrpSpPr>
        <p:grpSpPr>
          <a:xfrm>
            <a:off x="679897" y="2350457"/>
            <a:ext cx="1178805" cy="4507543"/>
            <a:chOff x="679897" y="2350457"/>
            <a:chExt cx="1178805" cy="4507543"/>
          </a:xfrm>
        </p:grpSpPr>
        <p:sp>
          <p:nvSpPr>
            <p:cNvPr id="3" name="斜纹 2"/>
            <p:cNvSpPr/>
            <p:nvPr/>
          </p:nvSpPr>
          <p:spPr>
            <a:xfrm rot="18900000">
              <a:off x="679897" y="2350457"/>
              <a:ext cx="1178805" cy="1178805"/>
            </a:xfrm>
            <a:prstGeom prst="diagStripe">
              <a:avLst/>
            </a:prstGeom>
            <a:solidFill>
              <a:schemeClr val="accent3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4" name="矩形 3"/>
            <p:cNvSpPr/>
            <p:nvPr/>
          </p:nvSpPr>
          <p:spPr>
            <a:xfrm>
              <a:off x="856168" y="2956956"/>
              <a:ext cx="413132" cy="3901044"/>
            </a:xfrm>
            <a:prstGeom prst="rect">
              <a:avLst/>
            </a:prstGeom>
            <a:solidFill>
              <a:schemeClr val="accent3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zh-CN" altLang="en-US"/>
            </a:p>
          </p:txBody>
        </p:sp>
      </p:grpSp>
      <p:grpSp>
        <p:nvGrpSpPr>
          <p:cNvPr id="10" name="组 9"/>
          <p:cNvGrpSpPr/>
          <p:nvPr/>
        </p:nvGrpSpPr>
        <p:grpSpPr>
          <a:xfrm>
            <a:off x="1095943" y="1900886"/>
            <a:ext cx="7590858" cy="1211605"/>
            <a:chOff x="1095944" y="2304646"/>
            <a:chExt cx="7590858" cy="1211605"/>
          </a:xfrm>
        </p:grpSpPr>
        <p:grpSp>
          <p:nvGrpSpPr>
            <p:cNvPr id="6" name="组 5"/>
            <p:cNvGrpSpPr/>
            <p:nvPr/>
          </p:nvGrpSpPr>
          <p:grpSpPr>
            <a:xfrm rot="16200000" flipH="1">
              <a:off x="4094153" y="-660763"/>
              <a:ext cx="1178805" cy="7175223"/>
              <a:chOff x="679898" y="2754217"/>
              <a:chExt cx="1178805" cy="7175223"/>
            </a:xfrm>
            <a:solidFill>
              <a:schemeClr val="accent3"/>
            </a:solidFill>
          </p:grpSpPr>
          <p:sp>
            <p:nvSpPr>
              <p:cNvPr id="7" name="斜纹 6"/>
              <p:cNvSpPr/>
              <p:nvPr/>
            </p:nvSpPr>
            <p:spPr>
              <a:xfrm rot="18900000">
                <a:off x="679898" y="2754217"/>
                <a:ext cx="1178805" cy="1178805"/>
              </a:xfrm>
              <a:prstGeom prst="diagStrip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kumimoji="1"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>
                <a:off x="856169" y="3343620"/>
                <a:ext cx="413132" cy="6585820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kumimoji="1" lang="zh-CN" altLang="en-US"/>
              </a:p>
            </p:txBody>
          </p:sp>
        </p:grpSp>
        <p:sp>
          <p:nvSpPr>
            <p:cNvPr id="9" name="三角形 8"/>
            <p:cNvSpPr/>
            <p:nvPr/>
          </p:nvSpPr>
          <p:spPr>
            <a:xfrm rot="5400000">
              <a:off x="8063347" y="2512465"/>
              <a:ext cx="831273" cy="415636"/>
            </a:xfrm>
            <a:prstGeom prst="triangl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  <p:sp>
        <p:nvSpPr>
          <p:cNvPr id="12" name="文本框 8"/>
          <p:cNvSpPr txBox="1"/>
          <p:nvPr/>
        </p:nvSpPr>
        <p:spPr>
          <a:xfrm>
            <a:off x="8873600" y="2477928"/>
            <a:ext cx="2517668" cy="8125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顶部“开始”面板中可以对字体、字号、颜色、行距等进行修改。建议正文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8-14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号字，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1.3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倍字间距。</a:t>
            </a:r>
          </a:p>
        </p:txBody>
      </p:sp>
      <p:sp>
        <p:nvSpPr>
          <p:cNvPr id="13" name="矩形 12"/>
          <p:cNvSpPr/>
          <p:nvPr/>
        </p:nvSpPr>
        <p:spPr>
          <a:xfrm>
            <a:off x="8873600" y="2030646"/>
            <a:ext cx="2236510" cy="4924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2000" b="1" dirty="0">
                <a:solidFill>
                  <a:schemeClr val="accent3"/>
                </a:solidFill>
              </a:rPr>
              <a:t>点击此处添加标题</a:t>
            </a:r>
            <a:endParaRPr lang="en-US" altLang="zh-CN" sz="2000" b="1" dirty="0">
              <a:solidFill>
                <a:schemeClr val="accent3"/>
              </a:solidFill>
            </a:endParaRPr>
          </a:p>
        </p:txBody>
      </p:sp>
      <p:grpSp>
        <p:nvGrpSpPr>
          <p:cNvPr id="14" name="组 13"/>
          <p:cNvGrpSpPr/>
          <p:nvPr/>
        </p:nvGrpSpPr>
        <p:grpSpPr>
          <a:xfrm>
            <a:off x="1513437" y="3364550"/>
            <a:ext cx="1178805" cy="3493449"/>
            <a:chOff x="679896" y="3364550"/>
            <a:chExt cx="1178805" cy="3493449"/>
          </a:xfrm>
        </p:grpSpPr>
        <p:sp>
          <p:nvSpPr>
            <p:cNvPr id="15" name="斜纹 14"/>
            <p:cNvSpPr/>
            <p:nvPr/>
          </p:nvSpPr>
          <p:spPr>
            <a:xfrm rot="18900000">
              <a:off x="679896" y="3364550"/>
              <a:ext cx="1178805" cy="1178805"/>
            </a:xfrm>
            <a:prstGeom prst="diagStripe">
              <a:avLst/>
            </a:prstGeom>
            <a:solidFill>
              <a:schemeClr val="accent3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16" name="矩形 15"/>
            <p:cNvSpPr/>
            <p:nvPr/>
          </p:nvSpPr>
          <p:spPr>
            <a:xfrm>
              <a:off x="856168" y="4134505"/>
              <a:ext cx="413132" cy="2723494"/>
            </a:xfrm>
            <a:prstGeom prst="rect">
              <a:avLst/>
            </a:prstGeom>
            <a:solidFill>
              <a:schemeClr val="accent3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zh-CN" altLang="en-US"/>
            </a:p>
          </p:txBody>
        </p:sp>
      </p:grpSp>
      <p:grpSp>
        <p:nvGrpSpPr>
          <p:cNvPr id="17" name="组 16"/>
          <p:cNvGrpSpPr/>
          <p:nvPr/>
        </p:nvGrpSpPr>
        <p:grpSpPr>
          <a:xfrm>
            <a:off x="1929485" y="2921111"/>
            <a:ext cx="3901301" cy="1211604"/>
            <a:chOff x="1095945" y="2304648"/>
            <a:chExt cx="3901301" cy="1211604"/>
          </a:xfrm>
        </p:grpSpPr>
        <p:grpSp>
          <p:nvGrpSpPr>
            <p:cNvPr id="18" name="组 17"/>
            <p:cNvGrpSpPr/>
            <p:nvPr/>
          </p:nvGrpSpPr>
          <p:grpSpPr>
            <a:xfrm rot="16200000" flipH="1">
              <a:off x="2249375" y="1184017"/>
              <a:ext cx="1178805" cy="3485665"/>
              <a:chOff x="679898" y="2754217"/>
              <a:chExt cx="1178805" cy="3485665"/>
            </a:xfrm>
            <a:solidFill>
              <a:schemeClr val="accent3"/>
            </a:solidFill>
          </p:grpSpPr>
          <p:sp>
            <p:nvSpPr>
              <p:cNvPr id="20" name="斜纹 19"/>
              <p:cNvSpPr/>
              <p:nvPr/>
            </p:nvSpPr>
            <p:spPr>
              <a:xfrm rot="18900000">
                <a:off x="679898" y="2754217"/>
                <a:ext cx="1178805" cy="1178805"/>
              </a:xfrm>
              <a:prstGeom prst="diagStrip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kumimoji="1"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21" name="矩形 20"/>
              <p:cNvSpPr/>
              <p:nvPr/>
            </p:nvSpPr>
            <p:spPr>
              <a:xfrm>
                <a:off x="856170" y="3343622"/>
                <a:ext cx="413132" cy="2896260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kumimoji="1" lang="zh-CN" altLang="en-US"/>
              </a:p>
            </p:txBody>
          </p:sp>
        </p:grpSp>
        <p:sp>
          <p:nvSpPr>
            <p:cNvPr id="19" name="三角形 18"/>
            <p:cNvSpPr/>
            <p:nvPr/>
          </p:nvSpPr>
          <p:spPr>
            <a:xfrm rot="5400000">
              <a:off x="4373791" y="2512467"/>
              <a:ext cx="831273" cy="415636"/>
            </a:xfrm>
            <a:prstGeom prst="triangl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  <p:sp>
        <p:nvSpPr>
          <p:cNvPr id="22" name="文本框 8"/>
          <p:cNvSpPr txBox="1"/>
          <p:nvPr/>
        </p:nvSpPr>
        <p:spPr>
          <a:xfrm>
            <a:off x="5939884" y="3481218"/>
            <a:ext cx="2517668" cy="8125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顶部“开始”面板中可以对字体、字号、颜色、行距等进行修改。建议正文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8-14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号字，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1.3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倍字间距。</a:t>
            </a:r>
          </a:p>
        </p:txBody>
      </p:sp>
      <p:sp>
        <p:nvSpPr>
          <p:cNvPr id="23" name="矩形 22"/>
          <p:cNvSpPr/>
          <p:nvPr/>
        </p:nvSpPr>
        <p:spPr>
          <a:xfrm>
            <a:off x="5939884" y="3033936"/>
            <a:ext cx="2236510" cy="4924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2000" b="1" dirty="0">
                <a:solidFill>
                  <a:schemeClr val="accent3"/>
                </a:solidFill>
              </a:rPr>
              <a:t>点击此处添加标题</a:t>
            </a:r>
            <a:endParaRPr lang="en-US" altLang="zh-CN" sz="2000" b="1" dirty="0">
              <a:solidFill>
                <a:schemeClr val="accent3"/>
              </a:solidFill>
            </a:endParaRPr>
          </a:p>
        </p:txBody>
      </p:sp>
      <p:grpSp>
        <p:nvGrpSpPr>
          <p:cNvPr id="24" name="组 23"/>
          <p:cNvGrpSpPr/>
          <p:nvPr/>
        </p:nvGrpSpPr>
        <p:grpSpPr>
          <a:xfrm>
            <a:off x="2403533" y="4627754"/>
            <a:ext cx="1178805" cy="2230244"/>
            <a:chOff x="679896" y="4627754"/>
            <a:chExt cx="1178805" cy="2230244"/>
          </a:xfrm>
        </p:grpSpPr>
        <p:sp>
          <p:nvSpPr>
            <p:cNvPr id="25" name="斜纹 24"/>
            <p:cNvSpPr/>
            <p:nvPr/>
          </p:nvSpPr>
          <p:spPr>
            <a:xfrm rot="18900000">
              <a:off x="679896" y="4627754"/>
              <a:ext cx="1178805" cy="1178805"/>
            </a:xfrm>
            <a:prstGeom prst="diagStripe">
              <a:avLst/>
            </a:prstGeom>
            <a:solidFill>
              <a:schemeClr val="accent3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26" name="矩形 25"/>
            <p:cNvSpPr/>
            <p:nvPr/>
          </p:nvSpPr>
          <p:spPr>
            <a:xfrm>
              <a:off x="856168" y="5437367"/>
              <a:ext cx="413132" cy="1420631"/>
            </a:xfrm>
            <a:prstGeom prst="rect">
              <a:avLst/>
            </a:prstGeom>
            <a:solidFill>
              <a:schemeClr val="accent3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zh-CN" altLang="en-US"/>
            </a:p>
          </p:txBody>
        </p:sp>
      </p:grpSp>
      <p:grpSp>
        <p:nvGrpSpPr>
          <p:cNvPr id="27" name="组 26"/>
          <p:cNvGrpSpPr/>
          <p:nvPr/>
        </p:nvGrpSpPr>
        <p:grpSpPr>
          <a:xfrm>
            <a:off x="2793291" y="4168893"/>
            <a:ext cx="1612454" cy="1157663"/>
            <a:chOff x="1069655" y="2304649"/>
            <a:chExt cx="1612454" cy="1157663"/>
          </a:xfrm>
        </p:grpSpPr>
        <p:grpSp>
          <p:nvGrpSpPr>
            <p:cNvPr id="28" name="组 27"/>
            <p:cNvGrpSpPr/>
            <p:nvPr/>
          </p:nvGrpSpPr>
          <p:grpSpPr>
            <a:xfrm rot="16200000" flipH="1">
              <a:off x="1152419" y="2318162"/>
              <a:ext cx="1061386" cy="1226914"/>
              <a:chOff x="743376" y="2727926"/>
              <a:chExt cx="1061386" cy="1226914"/>
            </a:xfrm>
            <a:solidFill>
              <a:schemeClr val="accent3"/>
            </a:solidFill>
          </p:grpSpPr>
          <p:sp>
            <p:nvSpPr>
              <p:cNvPr id="30" name="斜纹 29"/>
              <p:cNvSpPr/>
              <p:nvPr/>
            </p:nvSpPr>
            <p:spPr>
              <a:xfrm rot="18900000">
                <a:off x="743376" y="2727926"/>
                <a:ext cx="1061386" cy="1074870"/>
              </a:xfrm>
              <a:prstGeom prst="diagStripe">
                <a:avLst>
                  <a:gd name="adj" fmla="val 45313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kumimoji="1"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31" name="矩形 30"/>
              <p:cNvSpPr/>
              <p:nvPr/>
            </p:nvSpPr>
            <p:spPr>
              <a:xfrm>
                <a:off x="856169" y="3343623"/>
                <a:ext cx="413132" cy="611217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kumimoji="1" lang="zh-CN" altLang="en-US"/>
              </a:p>
            </p:txBody>
          </p:sp>
        </p:grpSp>
        <p:sp>
          <p:nvSpPr>
            <p:cNvPr id="29" name="三角形 28"/>
            <p:cNvSpPr/>
            <p:nvPr/>
          </p:nvSpPr>
          <p:spPr>
            <a:xfrm rot="5400000">
              <a:off x="2058654" y="2512468"/>
              <a:ext cx="831273" cy="415636"/>
            </a:xfrm>
            <a:prstGeom prst="triangl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  <p:sp>
        <p:nvSpPr>
          <p:cNvPr id="32" name="文本框 8"/>
          <p:cNvSpPr txBox="1"/>
          <p:nvPr/>
        </p:nvSpPr>
        <p:spPr>
          <a:xfrm>
            <a:off x="4502058" y="4745935"/>
            <a:ext cx="2517668" cy="8125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顶部“开始”面板中可以对字体、字号、颜色、行距等进行修改。建议正文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8-14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号字，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1.3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倍字间距。</a:t>
            </a:r>
          </a:p>
        </p:txBody>
      </p:sp>
      <p:sp>
        <p:nvSpPr>
          <p:cNvPr id="33" name="矩形 32"/>
          <p:cNvSpPr/>
          <p:nvPr/>
        </p:nvSpPr>
        <p:spPr>
          <a:xfrm>
            <a:off x="4502058" y="4298653"/>
            <a:ext cx="2236510" cy="4924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2000" b="1" dirty="0">
                <a:solidFill>
                  <a:schemeClr val="accent3"/>
                </a:solidFill>
              </a:rPr>
              <a:t>点击此处添加标题</a:t>
            </a:r>
            <a:endParaRPr lang="en-US" altLang="zh-CN" sz="2000" b="1" dirty="0">
              <a:solidFill>
                <a:schemeClr val="accent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421066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dirty="0"/>
              <a:t>03</a:t>
            </a:r>
            <a:r>
              <a:rPr kumimoji="1" lang="zh-CN" altLang="en-US" dirty="0"/>
              <a:t> 制作过程</a:t>
            </a:r>
          </a:p>
        </p:txBody>
      </p:sp>
      <p:sp>
        <p:nvSpPr>
          <p:cNvPr id="3" name="同心圆 2"/>
          <p:cNvSpPr/>
          <p:nvPr/>
        </p:nvSpPr>
        <p:spPr>
          <a:xfrm>
            <a:off x="795647" y="1901571"/>
            <a:ext cx="2860433" cy="2860433"/>
          </a:xfrm>
          <a:prstGeom prst="donut">
            <a:avLst>
              <a:gd name="adj" fmla="val 10269"/>
            </a:avLst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sp>
        <p:nvSpPr>
          <p:cNvPr id="4" name="同心圆 3"/>
          <p:cNvSpPr/>
          <p:nvPr/>
        </p:nvSpPr>
        <p:spPr>
          <a:xfrm>
            <a:off x="3377058" y="1901571"/>
            <a:ext cx="2860433" cy="2860433"/>
          </a:xfrm>
          <a:prstGeom prst="donut">
            <a:avLst>
              <a:gd name="adj" fmla="val 10269"/>
            </a:avLst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sp>
        <p:nvSpPr>
          <p:cNvPr id="5" name="同心圆 4"/>
          <p:cNvSpPr/>
          <p:nvPr/>
        </p:nvSpPr>
        <p:spPr>
          <a:xfrm>
            <a:off x="5958468" y="1901571"/>
            <a:ext cx="2860433" cy="2860433"/>
          </a:xfrm>
          <a:prstGeom prst="donut">
            <a:avLst>
              <a:gd name="adj" fmla="val 10269"/>
            </a:avLst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sp>
        <p:nvSpPr>
          <p:cNvPr id="6" name="同心圆 5"/>
          <p:cNvSpPr/>
          <p:nvPr/>
        </p:nvSpPr>
        <p:spPr>
          <a:xfrm>
            <a:off x="8539879" y="1901571"/>
            <a:ext cx="2860433" cy="2860433"/>
          </a:xfrm>
          <a:prstGeom prst="donut">
            <a:avLst>
              <a:gd name="adj" fmla="val 10269"/>
            </a:avLst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sp>
        <p:nvSpPr>
          <p:cNvPr id="8" name="空心弧 7"/>
          <p:cNvSpPr/>
          <p:nvPr/>
        </p:nvSpPr>
        <p:spPr>
          <a:xfrm>
            <a:off x="785601" y="1901571"/>
            <a:ext cx="2860433" cy="2860433"/>
          </a:xfrm>
          <a:prstGeom prst="blockArc">
            <a:avLst>
              <a:gd name="adj1" fmla="val 10800000"/>
              <a:gd name="adj2" fmla="val 2"/>
              <a:gd name="adj3" fmla="val 10054"/>
            </a:avLst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sp>
        <p:nvSpPr>
          <p:cNvPr id="9" name="空心弧 8"/>
          <p:cNvSpPr/>
          <p:nvPr/>
        </p:nvSpPr>
        <p:spPr>
          <a:xfrm rot="10800000">
            <a:off x="3377058" y="1901571"/>
            <a:ext cx="2860433" cy="2860433"/>
          </a:xfrm>
          <a:prstGeom prst="blockArc">
            <a:avLst>
              <a:gd name="adj1" fmla="val 10800000"/>
              <a:gd name="adj2" fmla="val 2"/>
              <a:gd name="adj3" fmla="val 10054"/>
            </a:avLst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sp>
        <p:nvSpPr>
          <p:cNvPr id="10" name="空心弧 9"/>
          <p:cNvSpPr/>
          <p:nvPr/>
        </p:nvSpPr>
        <p:spPr>
          <a:xfrm>
            <a:off x="5948422" y="1913444"/>
            <a:ext cx="2860433" cy="2860433"/>
          </a:xfrm>
          <a:prstGeom prst="blockArc">
            <a:avLst>
              <a:gd name="adj1" fmla="val 10800000"/>
              <a:gd name="adj2" fmla="val 2"/>
              <a:gd name="adj3" fmla="val 10054"/>
            </a:avLst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sp>
        <p:nvSpPr>
          <p:cNvPr id="11" name="空心弧 10"/>
          <p:cNvSpPr/>
          <p:nvPr/>
        </p:nvSpPr>
        <p:spPr>
          <a:xfrm rot="10800000">
            <a:off x="8539879" y="1913445"/>
            <a:ext cx="2860433" cy="2860433"/>
          </a:xfrm>
          <a:prstGeom prst="blockArc">
            <a:avLst>
              <a:gd name="adj1" fmla="val 10800000"/>
              <a:gd name="adj2" fmla="val 2"/>
              <a:gd name="adj3" fmla="val 10054"/>
            </a:avLst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sp>
        <p:nvSpPr>
          <p:cNvPr id="12" name="文本框 8"/>
          <p:cNvSpPr txBox="1"/>
          <p:nvPr/>
        </p:nvSpPr>
        <p:spPr>
          <a:xfrm>
            <a:off x="1054577" y="5482205"/>
            <a:ext cx="2517668" cy="8125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顶部“开始”面板中可以对字体、字号、颜色、行距等进行修改。建议正文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8-14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号字，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1.3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倍字间距。</a:t>
            </a:r>
          </a:p>
        </p:txBody>
      </p:sp>
      <p:sp>
        <p:nvSpPr>
          <p:cNvPr id="13" name="矩形 12"/>
          <p:cNvSpPr/>
          <p:nvPr/>
        </p:nvSpPr>
        <p:spPr>
          <a:xfrm>
            <a:off x="1054577" y="5034923"/>
            <a:ext cx="2236510" cy="4924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2000" b="1" dirty="0">
                <a:solidFill>
                  <a:schemeClr val="accent3">
                    <a:lumMod val="75000"/>
                  </a:schemeClr>
                </a:solidFill>
              </a:rPr>
              <a:t>点击此处添加标题</a:t>
            </a:r>
            <a:endParaRPr lang="en-US" altLang="zh-CN" sz="2000" b="1" dirty="0">
              <a:solidFill>
                <a:schemeClr val="accent3">
                  <a:lumMod val="75000"/>
                </a:schemeClr>
              </a:solidFill>
            </a:endParaRPr>
          </a:p>
        </p:txBody>
      </p:sp>
      <p:sp>
        <p:nvSpPr>
          <p:cNvPr id="14" name="文本框 8"/>
          <p:cNvSpPr txBox="1"/>
          <p:nvPr/>
        </p:nvSpPr>
        <p:spPr>
          <a:xfrm>
            <a:off x="3646034" y="5482205"/>
            <a:ext cx="2517668" cy="8125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顶部“开始”面板中可以对字体、字号、颜色、行距等进行修改。建议正文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8-14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号字，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1.3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倍字间距。</a:t>
            </a:r>
          </a:p>
        </p:txBody>
      </p:sp>
      <p:sp>
        <p:nvSpPr>
          <p:cNvPr id="15" name="矩形 14"/>
          <p:cNvSpPr/>
          <p:nvPr/>
        </p:nvSpPr>
        <p:spPr>
          <a:xfrm>
            <a:off x="3646034" y="5034923"/>
            <a:ext cx="2236510" cy="4924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2000" b="1" dirty="0">
                <a:solidFill>
                  <a:schemeClr val="accent3">
                    <a:lumMod val="75000"/>
                  </a:schemeClr>
                </a:solidFill>
              </a:rPr>
              <a:t>点击此处添加标题</a:t>
            </a:r>
            <a:endParaRPr lang="en-US" altLang="zh-CN" sz="2000" b="1" dirty="0">
              <a:solidFill>
                <a:schemeClr val="accent3">
                  <a:lumMod val="75000"/>
                </a:schemeClr>
              </a:solidFill>
            </a:endParaRPr>
          </a:p>
        </p:txBody>
      </p:sp>
      <p:sp>
        <p:nvSpPr>
          <p:cNvPr id="16" name="文本框 8"/>
          <p:cNvSpPr txBox="1"/>
          <p:nvPr/>
        </p:nvSpPr>
        <p:spPr>
          <a:xfrm>
            <a:off x="6237491" y="5482205"/>
            <a:ext cx="2517668" cy="8125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顶部“开始”面板中可以对字体、字号、颜色、行距等进行修改。建议正文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8-14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号字，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1.3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倍字间距。</a:t>
            </a:r>
          </a:p>
        </p:txBody>
      </p:sp>
      <p:sp>
        <p:nvSpPr>
          <p:cNvPr id="17" name="矩形 16"/>
          <p:cNvSpPr/>
          <p:nvPr/>
        </p:nvSpPr>
        <p:spPr>
          <a:xfrm>
            <a:off x="6237491" y="5034923"/>
            <a:ext cx="2236510" cy="4924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2000" b="1" dirty="0">
                <a:solidFill>
                  <a:schemeClr val="accent3">
                    <a:lumMod val="75000"/>
                  </a:schemeClr>
                </a:solidFill>
              </a:rPr>
              <a:t>点击此处添加标题</a:t>
            </a:r>
            <a:endParaRPr lang="en-US" altLang="zh-CN" sz="2000" b="1" dirty="0">
              <a:solidFill>
                <a:schemeClr val="accent3">
                  <a:lumMod val="75000"/>
                </a:schemeClr>
              </a:solidFill>
            </a:endParaRPr>
          </a:p>
        </p:txBody>
      </p:sp>
      <p:sp>
        <p:nvSpPr>
          <p:cNvPr id="18" name="文本框 8"/>
          <p:cNvSpPr txBox="1"/>
          <p:nvPr/>
        </p:nvSpPr>
        <p:spPr>
          <a:xfrm>
            <a:off x="8818901" y="5482205"/>
            <a:ext cx="2517668" cy="8125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顶部“开始”面板中可以对字体、字号、颜色、行距等进行修改。建议正文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8-14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号字，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1.3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倍字间距。</a:t>
            </a:r>
          </a:p>
        </p:txBody>
      </p:sp>
      <p:sp>
        <p:nvSpPr>
          <p:cNvPr id="19" name="矩形 18"/>
          <p:cNvSpPr/>
          <p:nvPr/>
        </p:nvSpPr>
        <p:spPr>
          <a:xfrm>
            <a:off x="8818901" y="5034923"/>
            <a:ext cx="2236510" cy="4924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2000" b="1" dirty="0">
                <a:solidFill>
                  <a:schemeClr val="accent3">
                    <a:lumMod val="75000"/>
                  </a:schemeClr>
                </a:solidFill>
              </a:rPr>
              <a:t>点击此处添加标题</a:t>
            </a:r>
            <a:endParaRPr lang="en-US" altLang="zh-CN" sz="2000" b="1" dirty="0">
              <a:solidFill>
                <a:schemeClr val="accent3">
                  <a:lumMod val="75000"/>
                </a:schemeClr>
              </a:solidFill>
            </a:endParaRPr>
          </a:p>
        </p:txBody>
      </p:sp>
      <p:grpSp>
        <p:nvGrpSpPr>
          <p:cNvPr id="20" name="组合 22"/>
          <p:cNvGrpSpPr/>
          <p:nvPr/>
        </p:nvGrpSpPr>
        <p:grpSpPr>
          <a:xfrm>
            <a:off x="1818372" y="3019800"/>
            <a:ext cx="794889" cy="623974"/>
            <a:chOff x="3654425" y="5089525"/>
            <a:chExt cx="1860550" cy="1460500"/>
          </a:xfrm>
          <a:solidFill>
            <a:schemeClr val="accent3">
              <a:lumMod val="75000"/>
            </a:schemeClr>
          </a:solidFill>
        </p:grpSpPr>
        <p:sp>
          <p:nvSpPr>
            <p:cNvPr id="21" name="Freeform 12"/>
            <p:cNvSpPr>
              <a:spLocks noEditPoints="1"/>
            </p:cNvSpPr>
            <p:nvPr/>
          </p:nvSpPr>
          <p:spPr bwMode="auto">
            <a:xfrm>
              <a:off x="3654425" y="5089525"/>
              <a:ext cx="1860550" cy="1460500"/>
            </a:xfrm>
            <a:custGeom>
              <a:avLst/>
              <a:gdLst>
                <a:gd name="T0" fmla="*/ 2372 w 2506"/>
                <a:gd name="T1" fmla="*/ 1716 h 1970"/>
                <a:gd name="T2" fmla="*/ 2372 w 2506"/>
                <a:gd name="T3" fmla="*/ 1716 h 1970"/>
                <a:gd name="T4" fmla="*/ 1858 w 2506"/>
                <a:gd name="T5" fmla="*/ 1575 h 1970"/>
                <a:gd name="T6" fmla="*/ 1818 w 2506"/>
                <a:gd name="T7" fmla="*/ 1576 h 1970"/>
                <a:gd name="T8" fmla="*/ 1323 w 2506"/>
                <a:gd name="T9" fmla="*/ 1715 h 1970"/>
                <a:gd name="T10" fmla="*/ 1323 w 2506"/>
                <a:gd name="T11" fmla="*/ 308 h 1970"/>
                <a:gd name="T12" fmla="*/ 1847 w 2506"/>
                <a:gd name="T13" fmla="*/ 133 h 1970"/>
                <a:gd name="T14" fmla="*/ 2372 w 2506"/>
                <a:gd name="T15" fmla="*/ 310 h 1970"/>
                <a:gd name="T16" fmla="*/ 2372 w 2506"/>
                <a:gd name="T17" fmla="*/ 1716 h 1970"/>
                <a:gd name="T18" fmla="*/ 1182 w 2506"/>
                <a:gd name="T19" fmla="*/ 1715 h 1970"/>
                <a:gd name="T20" fmla="*/ 1182 w 2506"/>
                <a:gd name="T21" fmla="*/ 1715 h 1970"/>
                <a:gd name="T22" fmla="*/ 688 w 2506"/>
                <a:gd name="T23" fmla="*/ 1576 h 1970"/>
                <a:gd name="T24" fmla="*/ 647 w 2506"/>
                <a:gd name="T25" fmla="*/ 1575 h 1970"/>
                <a:gd name="T26" fmla="*/ 133 w 2506"/>
                <a:gd name="T27" fmla="*/ 1716 h 1970"/>
                <a:gd name="T28" fmla="*/ 133 w 2506"/>
                <a:gd name="T29" fmla="*/ 310 h 1970"/>
                <a:gd name="T30" fmla="*/ 659 w 2506"/>
                <a:gd name="T31" fmla="*/ 133 h 1970"/>
                <a:gd name="T32" fmla="*/ 1182 w 2506"/>
                <a:gd name="T33" fmla="*/ 308 h 1970"/>
                <a:gd name="T34" fmla="*/ 1182 w 2506"/>
                <a:gd name="T35" fmla="*/ 1715 h 1970"/>
                <a:gd name="T36" fmla="*/ 1849 w 2506"/>
                <a:gd name="T37" fmla="*/ 0 h 1970"/>
                <a:gd name="T38" fmla="*/ 1849 w 2506"/>
                <a:gd name="T39" fmla="*/ 0 h 1970"/>
                <a:gd name="T40" fmla="*/ 1823 w 2506"/>
                <a:gd name="T41" fmla="*/ 0 h 1970"/>
                <a:gd name="T42" fmla="*/ 1253 w 2506"/>
                <a:gd name="T43" fmla="*/ 184 h 1970"/>
                <a:gd name="T44" fmla="*/ 683 w 2506"/>
                <a:gd name="T45" fmla="*/ 0 h 1970"/>
                <a:gd name="T46" fmla="*/ 657 w 2506"/>
                <a:gd name="T47" fmla="*/ 0 h 1970"/>
                <a:gd name="T48" fmla="*/ 5 w 2506"/>
                <a:gd name="T49" fmla="*/ 267 h 1970"/>
                <a:gd name="T50" fmla="*/ 0 w 2506"/>
                <a:gd name="T51" fmla="*/ 279 h 1970"/>
                <a:gd name="T52" fmla="*/ 0 w 2506"/>
                <a:gd name="T53" fmla="*/ 1970 h 1970"/>
                <a:gd name="T54" fmla="*/ 107 w 2506"/>
                <a:gd name="T55" fmla="*/ 1889 h 1970"/>
                <a:gd name="T56" fmla="*/ 682 w 2506"/>
                <a:gd name="T57" fmla="*/ 1709 h 1970"/>
                <a:gd name="T58" fmla="*/ 1190 w 2506"/>
                <a:gd name="T59" fmla="*/ 1876 h 1970"/>
                <a:gd name="T60" fmla="*/ 1208 w 2506"/>
                <a:gd name="T61" fmla="*/ 1888 h 1970"/>
                <a:gd name="T62" fmla="*/ 1253 w 2506"/>
                <a:gd name="T63" fmla="*/ 1924 h 1970"/>
                <a:gd name="T64" fmla="*/ 1298 w 2506"/>
                <a:gd name="T65" fmla="*/ 1888 h 1970"/>
                <a:gd name="T66" fmla="*/ 1316 w 2506"/>
                <a:gd name="T67" fmla="*/ 1876 h 1970"/>
                <a:gd name="T68" fmla="*/ 1824 w 2506"/>
                <a:gd name="T69" fmla="*/ 1709 h 1970"/>
                <a:gd name="T70" fmla="*/ 2399 w 2506"/>
                <a:gd name="T71" fmla="*/ 1889 h 1970"/>
                <a:gd name="T72" fmla="*/ 2506 w 2506"/>
                <a:gd name="T73" fmla="*/ 1970 h 1970"/>
                <a:gd name="T74" fmla="*/ 2506 w 2506"/>
                <a:gd name="T75" fmla="*/ 279 h 1970"/>
                <a:gd name="T76" fmla="*/ 2501 w 2506"/>
                <a:gd name="T77" fmla="*/ 267 h 1970"/>
                <a:gd name="T78" fmla="*/ 1849 w 2506"/>
                <a:gd name="T79" fmla="*/ 0 h 19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06" h="1970">
                  <a:moveTo>
                    <a:pt x="2372" y="1716"/>
                  </a:moveTo>
                  <a:lnTo>
                    <a:pt x="2372" y="1716"/>
                  </a:lnTo>
                  <a:cubicBezTo>
                    <a:pt x="2261" y="1655"/>
                    <a:pt x="2075" y="1575"/>
                    <a:pt x="1858" y="1575"/>
                  </a:cubicBezTo>
                  <a:cubicBezTo>
                    <a:pt x="1845" y="1575"/>
                    <a:pt x="1831" y="1576"/>
                    <a:pt x="1818" y="1576"/>
                  </a:cubicBezTo>
                  <a:cubicBezTo>
                    <a:pt x="1599" y="1587"/>
                    <a:pt x="1427" y="1659"/>
                    <a:pt x="1323" y="1715"/>
                  </a:cubicBezTo>
                  <a:lnTo>
                    <a:pt x="1323" y="308"/>
                  </a:lnTo>
                  <a:cubicBezTo>
                    <a:pt x="1347" y="271"/>
                    <a:pt x="1462" y="127"/>
                    <a:pt x="1847" y="133"/>
                  </a:cubicBezTo>
                  <a:cubicBezTo>
                    <a:pt x="2229" y="140"/>
                    <a:pt x="2347" y="273"/>
                    <a:pt x="2372" y="310"/>
                  </a:cubicBezTo>
                  <a:lnTo>
                    <a:pt x="2372" y="1716"/>
                  </a:lnTo>
                  <a:close/>
                  <a:moveTo>
                    <a:pt x="1182" y="1715"/>
                  </a:moveTo>
                  <a:lnTo>
                    <a:pt x="1182" y="1715"/>
                  </a:lnTo>
                  <a:cubicBezTo>
                    <a:pt x="1079" y="1659"/>
                    <a:pt x="906" y="1587"/>
                    <a:pt x="688" y="1576"/>
                  </a:cubicBezTo>
                  <a:cubicBezTo>
                    <a:pt x="674" y="1576"/>
                    <a:pt x="661" y="1575"/>
                    <a:pt x="647" y="1575"/>
                  </a:cubicBezTo>
                  <a:cubicBezTo>
                    <a:pt x="431" y="1575"/>
                    <a:pt x="244" y="1655"/>
                    <a:pt x="133" y="1716"/>
                  </a:cubicBezTo>
                  <a:lnTo>
                    <a:pt x="133" y="310"/>
                  </a:lnTo>
                  <a:cubicBezTo>
                    <a:pt x="159" y="273"/>
                    <a:pt x="276" y="140"/>
                    <a:pt x="659" y="133"/>
                  </a:cubicBezTo>
                  <a:cubicBezTo>
                    <a:pt x="1044" y="127"/>
                    <a:pt x="1159" y="271"/>
                    <a:pt x="1182" y="308"/>
                  </a:cubicBezTo>
                  <a:lnTo>
                    <a:pt x="1182" y="1715"/>
                  </a:lnTo>
                  <a:close/>
                  <a:moveTo>
                    <a:pt x="1849" y="0"/>
                  </a:moveTo>
                  <a:lnTo>
                    <a:pt x="1849" y="0"/>
                  </a:lnTo>
                  <a:cubicBezTo>
                    <a:pt x="1840" y="0"/>
                    <a:pt x="1831" y="0"/>
                    <a:pt x="1823" y="0"/>
                  </a:cubicBezTo>
                  <a:cubicBezTo>
                    <a:pt x="1490" y="0"/>
                    <a:pt x="1328" y="105"/>
                    <a:pt x="1253" y="184"/>
                  </a:cubicBezTo>
                  <a:cubicBezTo>
                    <a:pt x="1178" y="105"/>
                    <a:pt x="1015" y="0"/>
                    <a:pt x="683" y="0"/>
                  </a:cubicBezTo>
                  <a:cubicBezTo>
                    <a:pt x="674" y="0"/>
                    <a:pt x="666" y="0"/>
                    <a:pt x="657" y="0"/>
                  </a:cubicBezTo>
                  <a:cubicBezTo>
                    <a:pt x="127" y="9"/>
                    <a:pt x="16" y="240"/>
                    <a:pt x="5" y="267"/>
                  </a:cubicBezTo>
                  <a:lnTo>
                    <a:pt x="0" y="279"/>
                  </a:lnTo>
                  <a:lnTo>
                    <a:pt x="0" y="1970"/>
                  </a:lnTo>
                  <a:lnTo>
                    <a:pt x="107" y="1889"/>
                  </a:lnTo>
                  <a:cubicBezTo>
                    <a:pt x="109" y="1887"/>
                    <a:pt x="369" y="1695"/>
                    <a:pt x="682" y="1709"/>
                  </a:cubicBezTo>
                  <a:cubicBezTo>
                    <a:pt x="943" y="1722"/>
                    <a:pt x="1133" y="1837"/>
                    <a:pt x="1190" y="1876"/>
                  </a:cubicBezTo>
                  <a:cubicBezTo>
                    <a:pt x="1201" y="1883"/>
                    <a:pt x="1207" y="1888"/>
                    <a:pt x="1208" y="1888"/>
                  </a:cubicBezTo>
                  <a:lnTo>
                    <a:pt x="1253" y="1924"/>
                  </a:lnTo>
                  <a:lnTo>
                    <a:pt x="1298" y="1888"/>
                  </a:lnTo>
                  <a:cubicBezTo>
                    <a:pt x="1298" y="1888"/>
                    <a:pt x="1304" y="1883"/>
                    <a:pt x="1316" y="1876"/>
                  </a:cubicBezTo>
                  <a:cubicBezTo>
                    <a:pt x="1373" y="1837"/>
                    <a:pt x="1563" y="1722"/>
                    <a:pt x="1824" y="1709"/>
                  </a:cubicBezTo>
                  <a:cubicBezTo>
                    <a:pt x="2135" y="1695"/>
                    <a:pt x="2396" y="1887"/>
                    <a:pt x="2399" y="1889"/>
                  </a:cubicBezTo>
                  <a:lnTo>
                    <a:pt x="2506" y="1970"/>
                  </a:lnTo>
                  <a:lnTo>
                    <a:pt x="2506" y="279"/>
                  </a:lnTo>
                  <a:lnTo>
                    <a:pt x="2501" y="267"/>
                  </a:lnTo>
                  <a:cubicBezTo>
                    <a:pt x="2490" y="240"/>
                    <a:pt x="2379" y="9"/>
                    <a:pt x="1849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" name="Freeform 13"/>
            <p:cNvSpPr>
              <a:spLocks/>
            </p:cNvSpPr>
            <p:nvPr/>
          </p:nvSpPr>
          <p:spPr bwMode="auto">
            <a:xfrm>
              <a:off x="3829050" y="53990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7 h 206"/>
                <a:gd name="T8" fmla="*/ 12 w 844"/>
                <a:gd name="T9" fmla="*/ 183 h 206"/>
                <a:gd name="T10" fmla="*/ 45 w 844"/>
                <a:gd name="T11" fmla="*/ 200 h 206"/>
                <a:gd name="T12" fmla="*/ 68 w 844"/>
                <a:gd name="T13" fmla="*/ 193 h 206"/>
                <a:gd name="T14" fmla="*/ 437 w 844"/>
                <a:gd name="T15" fmla="*/ 89 h 206"/>
                <a:gd name="T16" fmla="*/ 775 w 844"/>
                <a:gd name="T17" fmla="*/ 193 h 206"/>
                <a:gd name="T18" fmla="*/ 831 w 844"/>
                <a:gd name="T19" fmla="*/ 183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3"/>
                    <a:pt x="667" y="19"/>
                    <a:pt x="441" y="10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39"/>
                    <a:pt x="0" y="164"/>
                    <a:pt x="12" y="183"/>
                  </a:cubicBezTo>
                  <a:cubicBezTo>
                    <a:pt x="20" y="194"/>
                    <a:pt x="32" y="200"/>
                    <a:pt x="45" y="200"/>
                  </a:cubicBezTo>
                  <a:cubicBezTo>
                    <a:pt x="53" y="200"/>
                    <a:pt x="61" y="198"/>
                    <a:pt x="68" y="193"/>
                  </a:cubicBezTo>
                  <a:cubicBezTo>
                    <a:pt x="69" y="192"/>
                    <a:pt x="236" y="81"/>
                    <a:pt x="437" y="89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6"/>
                    <a:pt x="818" y="201"/>
                    <a:pt x="831" y="183"/>
                  </a:cubicBezTo>
                  <a:cubicBezTo>
                    <a:pt x="844" y="165"/>
                    <a:pt x="840" y="140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" name="Freeform 14"/>
            <p:cNvSpPr>
              <a:spLocks/>
            </p:cNvSpPr>
            <p:nvPr/>
          </p:nvSpPr>
          <p:spPr bwMode="auto">
            <a:xfrm>
              <a:off x="3829050" y="56784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8 w 844"/>
                <a:gd name="T13" fmla="*/ 194 h 206"/>
                <a:gd name="T14" fmla="*/ 437 w 844"/>
                <a:gd name="T15" fmla="*/ 90 h 206"/>
                <a:gd name="T16" fmla="*/ 775 w 844"/>
                <a:gd name="T17" fmla="*/ 194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3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9"/>
                    <a:pt x="68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3"/>
                    <a:pt x="775" y="194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4" name="Freeform 15"/>
            <p:cNvSpPr>
              <a:spLocks/>
            </p:cNvSpPr>
            <p:nvPr/>
          </p:nvSpPr>
          <p:spPr bwMode="auto">
            <a:xfrm>
              <a:off x="3829050" y="5957888"/>
              <a:ext cx="627063" cy="153988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8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8"/>
                    <a:pt x="68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" name="Freeform 16"/>
            <p:cNvSpPr>
              <a:spLocks/>
            </p:cNvSpPr>
            <p:nvPr/>
          </p:nvSpPr>
          <p:spPr bwMode="auto">
            <a:xfrm>
              <a:off x="4713288" y="5437188"/>
              <a:ext cx="627063" cy="152400"/>
            </a:xfrm>
            <a:custGeom>
              <a:avLst/>
              <a:gdLst>
                <a:gd name="T0" fmla="*/ 822 w 844"/>
                <a:gd name="T1" fmla="*/ 127 h 205"/>
                <a:gd name="T2" fmla="*/ 822 w 844"/>
                <a:gd name="T3" fmla="*/ 127 h 205"/>
                <a:gd name="T4" fmla="*/ 441 w 844"/>
                <a:gd name="T5" fmla="*/ 9 h 205"/>
                <a:gd name="T6" fmla="*/ 23 w 844"/>
                <a:gd name="T7" fmla="*/ 127 h 205"/>
                <a:gd name="T8" fmla="*/ 12 w 844"/>
                <a:gd name="T9" fmla="*/ 182 h 205"/>
                <a:gd name="T10" fmla="*/ 45 w 844"/>
                <a:gd name="T11" fmla="*/ 200 h 205"/>
                <a:gd name="T12" fmla="*/ 67 w 844"/>
                <a:gd name="T13" fmla="*/ 193 h 205"/>
                <a:gd name="T14" fmla="*/ 437 w 844"/>
                <a:gd name="T15" fmla="*/ 89 h 205"/>
                <a:gd name="T16" fmla="*/ 775 w 844"/>
                <a:gd name="T17" fmla="*/ 193 h 205"/>
                <a:gd name="T18" fmla="*/ 831 w 844"/>
                <a:gd name="T19" fmla="*/ 183 h 205"/>
                <a:gd name="T20" fmla="*/ 822 w 844"/>
                <a:gd name="T21" fmla="*/ 127 h 2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5">
                  <a:moveTo>
                    <a:pt x="822" y="127"/>
                  </a:moveTo>
                  <a:lnTo>
                    <a:pt x="822" y="127"/>
                  </a:lnTo>
                  <a:cubicBezTo>
                    <a:pt x="815" y="123"/>
                    <a:pt x="667" y="19"/>
                    <a:pt x="441" y="9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39"/>
                    <a:pt x="0" y="164"/>
                    <a:pt x="12" y="182"/>
                  </a:cubicBezTo>
                  <a:cubicBezTo>
                    <a:pt x="20" y="194"/>
                    <a:pt x="32" y="200"/>
                    <a:pt x="45" y="200"/>
                  </a:cubicBezTo>
                  <a:cubicBezTo>
                    <a:pt x="53" y="200"/>
                    <a:pt x="61" y="198"/>
                    <a:pt x="67" y="193"/>
                  </a:cubicBezTo>
                  <a:cubicBezTo>
                    <a:pt x="69" y="192"/>
                    <a:pt x="236" y="81"/>
                    <a:pt x="437" y="89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5"/>
                    <a:pt x="818" y="201"/>
                    <a:pt x="831" y="183"/>
                  </a:cubicBezTo>
                  <a:cubicBezTo>
                    <a:pt x="844" y="165"/>
                    <a:pt x="840" y="140"/>
                    <a:pt x="822" y="127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" name="Freeform 17"/>
            <p:cNvSpPr>
              <a:spLocks/>
            </p:cNvSpPr>
            <p:nvPr/>
          </p:nvSpPr>
          <p:spPr bwMode="auto">
            <a:xfrm>
              <a:off x="4713288" y="57165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7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9"/>
                    <a:pt x="67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" name="Freeform 18"/>
            <p:cNvSpPr>
              <a:spLocks/>
            </p:cNvSpPr>
            <p:nvPr/>
          </p:nvSpPr>
          <p:spPr bwMode="auto">
            <a:xfrm>
              <a:off x="4713288" y="5997575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7 h 206"/>
                <a:gd name="T8" fmla="*/ 12 w 844"/>
                <a:gd name="T9" fmla="*/ 183 h 206"/>
                <a:gd name="T10" fmla="*/ 45 w 844"/>
                <a:gd name="T11" fmla="*/ 201 h 206"/>
                <a:gd name="T12" fmla="*/ 67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4"/>
                    <a:pt x="32" y="201"/>
                    <a:pt x="45" y="201"/>
                  </a:cubicBezTo>
                  <a:cubicBezTo>
                    <a:pt x="53" y="201"/>
                    <a:pt x="61" y="198"/>
                    <a:pt x="67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28" name="组合 22"/>
          <p:cNvGrpSpPr/>
          <p:nvPr/>
        </p:nvGrpSpPr>
        <p:grpSpPr>
          <a:xfrm>
            <a:off x="4409828" y="3031673"/>
            <a:ext cx="794889" cy="623974"/>
            <a:chOff x="3654425" y="5089525"/>
            <a:chExt cx="1860550" cy="1460500"/>
          </a:xfrm>
          <a:solidFill>
            <a:schemeClr val="accent3">
              <a:lumMod val="75000"/>
            </a:schemeClr>
          </a:solidFill>
        </p:grpSpPr>
        <p:sp>
          <p:nvSpPr>
            <p:cNvPr id="29" name="Freeform 12"/>
            <p:cNvSpPr>
              <a:spLocks noEditPoints="1"/>
            </p:cNvSpPr>
            <p:nvPr/>
          </p:nvSpPr>
          <p:spPr bwMode="auto">
            <a:xfrm>
              <a:off x="3654425" y="5089525"/>
              <a:ext cx="1860550" cy="1460500"/>
            </a:xfrm>
            <a:custGeom>
              <a:avLst/>
              <a:gdLst>
                <a:gd name="T0" fmla="*/ 2372 w 2506"/>
                <a:gd name="T1" fmla="*/ 1716 h 1970"/>
                <a:gd name="T2" fmla="*/ 2372 w 2506"/>
                <a:gd name="T3" fmla="*/ 1716 h 1970"/>
                <a:gd name="T4" fmla="*/ 1858 w 2506"/>
                <a:gd name="T5" fmla="*/ 1575 h 1970"/>
                <a:gd name="T6" fmla="*/ 1818 w 2506"/>
                <a:gd name="T7" fmla="*/ 1576 h 1970"/>
                <a:gd name="T8" fmla="*/ 1323 w 2506"/>
                <a:gd name="T9" fmla="*/ 1715 h 1970"/>
                <a:gd name="T10" fmla="*/ 1323 w 2506"/>
                <a:gd name="T11" fmla="*/ 308 h 1970"/>
                <a:gd name="T12" fmla="*/ 1847 w 2506"/>
                <a:gd name="T13" fmla="*/ 133 h 1970"/>
                <a:gd name="T14" fmla="*/ 2372 w 2506"/>
                <a:gd name="T15" fmla="*/ 310 h 1970"/>
                <a:gd name="T16" fmla="*/ 2372 w 2506"/>
                <a:gd name="T17" fmla="*/ 1716 h 1970"/>
                <a:gd name="T18" fmla="*/ 1182 w 2506"/>
                <a:gd name="T19" fmla="*/ 1715 h 1970"/>
                <a:gd name="T20" fmla="*/ 1182 w 2506"/>
                <a:gd name="T21" fmla="*/ 1715 h 1970"/>
                <a:gd name="T22" fmla="*/ 688 w 2506"/>
                <a:gd name="T23" fmla="*/ 1576 h 1970"/>
                <a:gd name="T24" fmla="*/ 647 w 2506"/>
                <a:gd name="T25" fmla="*/ 1575 h 1970"/>
                <a:gd name="T26" fmla="*/ 133 w 2506"/>
                <a:gd name="T27" fmla="*/ 1716 h 1970"/>
                <a:gd name="T28" fmla="*/ 133 w 2506"/>
                <a:gd name="T29" fmla="*/ 310 h 1970"/>
                <a:gd name="T30" fmla="*/ 659 w 2506"/>
                <a:gd name="T31" fmla="*/ 133 h 1970"/>
                <a:gd name="T32" fmla="*/ 1182 w 2506"/>
                <a:gd name="T33" fmla="*/ 308 h 1970"/>
                <a:gd name="T34" fmla="*/ 1182 w 2506"/>
                <a:gd name="T35" fmla="*/ 1715 h 1970"/>
                <a:gd name="T36" fmla="*/ 1849 w 2506"/>
                <a:gd name="T37" fmla="*/ 0 h 1970"/>
                <a:gd name="T38" fmla="*/ 1849 w 2506"/>
                <a:gd name="T39" fmla="*/ 0 h 1970"/>
                <a:gd name="T40" fmla="*/ 1823 w 2506"/>
                <a:gd name="T41" fmla="*/ 0 h 1970"/>
                <a:gd name="T42" fmla="*/ 1253 w 2506"/>
                <a:gd name="T43" fmla="*/ 184 h 1970"/>
                <a:gd name="T44" fmla="*/ 683 w 2506"/>
                <a:gd name="T45" fmla="*/ 0 h 1970"/>
                <a:gd name="T46" fmla="*/ 657 w 2506"/>
                <a:gd name="T47" fmla="*/ 0 h 1970"/>
                <a:gd name="T48" fmla="*/ 5 w 2506"/>
                <a:gd name="T49" fmla="*/ 267 h 1970"/>
                <a:gd name="T50" fmla="*/ 0 w 2506"/>
                <a:gd name="T51" fmla="*/ 279 h 1970"/>
                <a:gd name="T52" fmla="*/ 0 w 2506"/>
                <a:gd name="T53" fmla="*/ 1970 h 1970"/>
                <a:gd name="T54" fmla="*/ 107 w 2506"/>
                <a:gd name="T55" fmla="*/ 1889 h 1970"/>
                <a:gd name="T56" fmla="*/ 682 w 2506"/>
                <a:gd name="T57" fmla="*/ 1709 h 1970"/>
                <a:gd name="T58" fmla="*/ 1190 w 2506"/>
                <a:gd name="T59" fmla="*/ 1876 h 1970"/>
                <a:gd name="T60" fmla="*/ 1208 w 2506"/>
                <a:gd name="T61" fmla="*/ 1888 h 1970"/>
                <a:gd name="T62" fmla="*/ 1253 w 2506"/>
                <a:gd name="T63" fmla="*/ 1924 h 1970"/>
                <a:gd name="T64" fmla="*/ 1298 w 2506"/>
                <a:gd name="T65" fmla="*/ 1888 h 1970"/>
                <a:gd name="T66" fmla="*/ 1316 w 2506"/>
                <a:gd name="T67" fmla="*/ 1876 h 1970"/>
                <a:gd name="T68" fmla="*/ 1824 w 2506"/>
                <a:gd name="T69" fmla="*/ 1709 h 1970"/>
                <a:gd name="T70" fmla="*/ 2399 w 2506"/>
                <a:gd name="T71" fmla="*/ 1889 h 1970"/>
                <a:gd name="T72" fmla="*/ 2506 w 2506"/>
                <a:gd name="T73" fmla="*/ 1970 h 1970"/>
                <a:gd name="T74" fmla="*/ 2506 w 2506"/>
                <a:gd name="T75" fmla="*/ 279 h 1970"/>
                <a:gd name="T76" fmla="*/ 2501 w 2506"/>
                <a:gd name="T77" fmla="*/ 267 h 1970"/>
                <a:gd name="T78" fmla="*/ 1849 w 2506"/>
                <a:gd name="T79" fmla="*/ 0 h 19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06" h="1970">
                  <a:moveTo>
                    <a:pt x="2372" y="1716"/>
                  </a:moveTo>
                  <a:lnTo>
                    <a:pt x="2372" y="1716"/>
                  </a:lnTo>
                  <a:cubicBezTo>
                    <a:pt x="2261" y="1655"/>
                    <a:pt x="2075" y="1575"/>
                    <a:pt x="1858" y="1575"/>
                  </a:cubicBezTo>
                  <a:cubicBezTo>
                    <a:pt x="1845" y="1575"/>
                    <a:pt x="1831" y="1576"/>
                    <a:pt x="1818" y="1576"/>
                  </a:cubicBezTo>
                  <a:cubicBezTo>
                    <a:pt x="1599" y="1587"/>
                    <a:pt x="1427" y="1659"/>
                    <a:pt x="1323" y="1715"/>
                  </a:cubicBezTo>
                  <a:lnTo>
                    <a:pt x="1323" y="308"/>
                  </a:lnTo>
                  <a:cubicBezTo>
                    <a:pt x="1347" y="271"/>
                    <a:pt x="1462" y="127"/>
                    <a:pt x="1847" y="133"/>
                  </a:cubicBezTo>
                  <a:cubicBezTo>
                    <a:pt x="2229" y="140"/>
                    <a:pt x="2347" y="273"/>
                    <a:pt x="2372" y="310"/>
                  </a:cubicBezTo>
                  <a:lnTo>
                    <a:pt x="2372" y="1716"/>
                  </a:lnTo>
                  <a:close/>
                  <a:moveTo>
                    <a:pt x="1182" y="1715"/>
                  </a:moveTo>
                  <a:lnTo>
                    <a:pt x="1182" y="1715"/>
                  </a:lnTo>
                  <a:cubicBezTo>
                    <a:pt x="1079" y="1659"/>
                    <a:pt x="906" y="1587"/>
                    <a:pt x="688" y="1576"/>
                  </a:cubicBezTo>
                  <a:cubicBezTo>
                    <a:pt x="674" y="1576"/>
                    <a:pt x="661" y="1575"/>
                    <a:pt x="647" y="1575"/>
                  </a:cubicBezTo>
                  <a:cubicBezTo>
                    <a:pt x="431" y="1575"/>
                    <a:pt x="244" y="1655"/>
                    <a:pt x="133" y="1716"/>
                  </a:cubicBezTo>
                  <a:lnTo>
                    <a:pt x="133" y="310"/>
                  </a:lnTo>
                  <a:cubicBezTo>
                    <a:pt x="159" y="273"/>
                    <a:pt x="276" y="140"/>
                    <a:pt x="659" y="133"/>
                  </a:cubicBezTo>
                  <a:cubicBezTo>
                    <a:pt x="1044" y="127"/>
                    <a:pt x="1159" y="271"/>
                    <a:pt x="1182" y="308"/>
                  </a:cubicBezTo>
                  <a:lnTo>
                    <a:pt x="1182" y="1715"/>
                  </a:lnTo>
                  <a:close/>
                  <a:moveTo>
                    <a:pt x="1849" y="0"/>
                  </a:moveTo>
                  <a:lnTo>
                    <a:pt x="1849" y="0"/>
                  </a:lnTo>
                  <a:cubicBezTo>
                    <a:pt x="1840" y="0"/>
                    <a:pt x="1831" y="0"/>
                    <a:pt x="1823" y="0"/>
                  </a:cubicBezTo>
                  <a:cubicBezTo>
                    <a:pt x="1490" y="0"/>
                    <a:pt x="1328" y="105"/>
                    <a:pt x="1253" y="184"/>
                  </a:cubicBezTo>
                  <a:cubicBezTo>
                    <a:pt x="1178" y="105"/>
                    <a:pt x="1015" y="0"/>
                    <a:pt x="683" y="0"/>
                  </a:cubicBezTo>
                  <a:cubicBezTo>
                    <a:pt x="674" y="0"/>
                    <a:pt x="666" y="0"/>
                    <a:pt x="657" y="0"/>
                  </a:cubicBezTo>
                  <a:cubicBezTo>
                    <a:pt x="127" y="9"/>
                    <a:pt x="16" y="240"/>
                    <a:pt x="5" y="267"/>
                  </a:cubicBezTo>
                  <a:lnTo>
                    <a:pt x="0" y="279"/>
                  </a:lnTo>
                  <a:lnTo>
                    <a:pt x="0" y="1970"/>
                  </a:lnTo>
                  <a:lnTo>
                    <a:pt x="107" y="1889"/>
                  </a:lnTo>
                  <a:cubicBezTo>
                    <a:pt x="109" y="1887"/>
                    <a:pt x="369" y="1695"/>
                    <a:pt x="682" y="1709"/>
                  </a:cubicBezTo>
                  <a:cubicBezTo>
                    <a:pt x="943" y="1722"/>
                    <a:pt x="1133" y="1837"/>
                    <a:pt x="1190" y="1876"/>
                  </a:cubicBezTo>
                  <a:cubicBezTo>
                    <a:pt x="1201" y="1883"/>
                    <a:pt x="1207" y="1888"/>
                    <a:pt x="1208" y="1888"/>
                  </a:cubicBezTo>
                  <a:lnTo>
                    <a:pt x="1253" y="1924"/>
                  </a:lnTo>
                  <a:lnTo>
                    <a:pt x="1298" y="1888"/>
                  </a:lnTo>
                  <a:cubicBezTo>
                    <a:pt x="1298" y="1888"/>
                    <a:pt x="1304" y="1883"/>
                    <a:pt x="1316" y="1876"/>
                  </a:cubicBezTo>
                  <a:cubicBezTo>
                    <a:pt x="1373" y="1837"/>
                    <a:pt x="1563" y="1722"/>
                    <a:pt x="1824" y="1709"/>
                  </a:cubicBezTo>
                  <a:cubicBezTo>
                    <a:pt x="2135" y="1695"/>
                    <a:pt x="2396" y="1887"/>
                    <a:pt x="2399" y="1889"/>
                  </a:cubicBezTo>
                  <a:lnTo>
                    <a:pt x="2506" y="1970"/>
                  </a:lnTo>
                  <a:lnTo>
                    <a:pt x="2506" y="279"/>
                  </a:lnTo>
                  <a:lnTo>
                    <a:pt x="2501" y="267"/>
                  </a:lnTo>
                  <a:cubicBezTo>
                    <a:pt x="2490" y="240"/>
                    <a:pt x="2379" y="9"/>
                    <a:pt x="1849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" name="Freeform 13"/>
            <p:cNvSpPr>
              <a:spLocks/>
            </p:cNvSpPr>
            <p:nvPr/>
          </p:nvSpPr>
          <p:spPr bwMode="auto">
            <a:xfrm>
              <a:off x="3829050" y="53990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7 h 206"/>
                <a:gd name="T8" fmla="*/ 12 w 844"/>
                <a:gd name="T9" fmla="*/ 183 h 206"/>
                <a:gd name="T10" fmla="*/ 45 w 844"/>
                <a:gd name="T11" fmla="*/ 200 h 206"/>
                <a:gd name="T12" fmla="*/ 68 w 844"/>
                <a:gd name="T13" fmla="*/ 193 h 206"/>
                <a:gd name="T14" fmla="*/ 437 w 844"/>
                <a:gd name="T15" fmla="*/ 89 h 206"/>
                <a:gd name="T16" fmla="*/ 775 w 844"/>
                <a:gd name="T17" fmla="*/ 193 h 206"/>
                <a:gd name="T18" fmla="*/ 831 w 844"/>
                <a:gd name="T19" fmla="*/ 183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3"/>
                    <a:pt x="667" y="19"/>
                    <a:pt x="441" y="10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39"/>
                    <a:pt x="0" y="164"/>
                    <a:pt x="12" y="183"/>
                  </a:cubicBezTo>
                  <a:cubicBezTo>
                    <a:pt x="20" y="194"/>
                    <a:pt x="32" y="200"/>
                    <a:pt x="45" y="200"/>
                  </a:cubicBezTo>
                  <a:cubicBezTo>
                    <a:pt x="53" y="200"/>
                    <a:pt x="61" y="198"/>
                    <a:pt x="68" y="193"/>
                  </a:cubicBezTo>
                  <a:cubicBezTo>
                    <a:pt x="69" y="192"/>
                    <a:pt x="236" y="81"/>
                    <a:pt x="437" y="89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6"/>
                    <a:pt x="818" y="201"/>
                    <a:pt x="831" y="183"/>
                  </a:cubicBezTo>
                  <a:cubicBezTo>
                    <a:pt x="844" y="165"/>
                    <a:pt x="840" y="140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1" name="Freeform 14"/>
            <p:cNvSpPr>
              <a:spLocks/>
            </p:cNvSpPr>
            <p:nvPr/>
          </p:nvSpPr>
          <p:spPr bwMode="auto">
            <a:xfrm>
              <a:off x="3829050" y="56784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8 w 844"/>
                <a:gd name="T13" fmla="*/ 194 h 206"/>
                <a:gd name="T14" fmla="*/ 437 w 844"/>
                <a:gd name="T15" fmla="*/ 90 h 206"/>
                <a:gd name="T16" fmla="*/ 775 w 844"/>
                <a:gd name="T17" fmla="*/ 194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3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9"/>
                    <a:pt x="68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3"/>
                    <a:pt x="775" y="194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2" name="Freeform 15"/>
            <p:cNvSpPr>
              <a:spLocks/>
            </p:cNvSpPr>
            <p:nvPr/>
          </p:nvSpPr>
          <p:spPr bwMode="auto">
            <a:xfrm>
              <a:off x="3829050" y="5957888"/>
              <a:ext cx="627063" cy="153988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8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8"/>
                    <a:pt x="68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3" name="Freeform 16"/>
            <p:cNvSpPr>
              <a:spLocks/>
            </p:cNvSpPr>
            <p:nvPr/>
          </p:nvSpPr>
          <p:spPr bwMode="auto">
            <a:xfrm>
              <a:off x="4713288" y="5437188"/>
              <a:ext cx="627063" cy="152400"/>
            </a:xfrm>
            <a:custGeom>
              <a:avLst/>
              <a:gdLst>
                <a:gd name="T0" fmla="*/ 822 w 844"/>
                <a:gd name="T1" fmla="*/ 127 h 205"/>
                <a:gd name="T2" fmla="*/ 822 w 844"/>
                <a:gd name="T3" fmla="*/ 127 h 205"/>
                <a:gd name="T4" fmla="*/ 441 w 844"/>
                <a:gd name="T5" fmla="*/ 9 h 205"/>
                <a:gd name="T6" fmla="*/ 23 w 844"/>
                <a:gd name="T7" fmla="*/ 127 h 205"/>
                <a:gd name="T8" fmla="*/ 12 w 844"/>
                <a:gd name="T9" fmla="*/ 182 h 205"/>
                <a:gd name="T10" fmla="*/ 45 w 844"/>
                <a:gd name="T11" fmla="*/ 200 h 205"/>
                <a:gd name="T12" fmla="*/ 67 w 844"/>
                <a:gd name="T13" fmla="*/ 193 h 205"/>
                <a:gd name="T14" fmla="*/ 437 w 844"/>
                <a:gd name="T15" fmla="*/ 89 h 205"/>
                <a:gd name="T16" fmla="*/ 775 w 844"/>
                <a:gd name="T17" fmla="*/ 193 h 205"/>
                <a:gd name="T18" fmla="*/ 831 w 844"/>
                <a:gd name="T19" fmla="*/ 183 h 205"/>
                <a:gd name="T20" fmla="*/ 822 w 844"/>
                <a:gd name="T21" fmla="*/ 127 h 2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5">
                  <a:moveTo>
                    <a:pt x="822" y="127"/>
                  </a:moveTo>
                  <a:lnTo>
                    <a:pt x="822" y="127"/>
                  </a:lnTo>
                  <a:cubicBezTo>
                    <a:pt x="815" y="123"/>
                    <a:pt x="667" y="19"/>
                    <a:pt x="441" y="9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39"/>
                    <a:pt x="0" y="164"/>
                    <a:pt x="12" y="182"/>
                  </a:cubicBezTo>
                  <a:cubicBezTo>
                    <a:pt x="20" y="194"/>
                    <a:pt x="32" y="200"/>
                    <a:pt x="45" y="200"/>
                  </a:cubicBezTo>
                  <a:cubicBezTo>
                    <a:pt x="53" y="200"/>
                    <a:pt x="61" y="198"/>
                    <a:pt x="67" y="193"/>
                  </a:cubicBezTo>
                  <a:cubicBezTo>
                    <a:pt x="69" y="192"/>
                    <a:pt x="236" y="81"/>
                    <a:pt x="437" y="89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5"/>
                    <a:pt x="818" y="201"/>
                    <a:pt x="831" y="183"/>
                  </a:cubicBezTo>
                  <a:cubicBezTo>
                    <a:pt x="844" y="165"/>
                    <a:pt x="840" y="140"/>
                    <a:pt x="822" y="127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4" name="Freeform 17"/>
            <p:cNvSpPr>
              <a:spLocks/>
            </p:cNvSpPr>
            <p:nvPr/>
          </p:nvSpPr>
          <p:spPr bwMode="auto">
            <a:xfrm>
              <a:off x="4713288" y="57165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7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9"/>
                    <a:pt x="67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5" name="Freeform 18"/>
            <p:cNvSpPr>
              <a:spLocks/>
            </p:cNvSpPr>
            <p:nvPr/>
          </p:nvSpPr>
          <p:spPr bwMode="auto">
            <a:xfrm>
              <a:off x="4713288" y="5997575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7 h 206"/>
                <a:gd name="T8" fmla="*/ 12 w 844"/>
                <a:gd name="T9" fmla="*/ 183 h 206"/>
                <a:gd name="T10" fmla="*/ 45 w 844"/>
                <a:gd name="T11" fmla="*/ 201 h 206"/>
                <a:gd name="T12" fmla="*/ 67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4"/>
                    <a:pt x="32" y="201"/>
                    <a:pt x="45" y="201"/>
                  </a:cubicBezTo>
                  <a:cubicBezTo>
                    <a:pt x="53" y="201"/>
                    <a:pt x="61" y="198"/>
                    <a:pt x="67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36" name="组合 22"/>
          <p:cNvGrpSpPr/>
          <p:nvPr/>
        </p:nvGrpSpPr>
        <p:grpSpPr>
          <a:xfrm>
            <a:off x="6961104" y="3019799"/>
            <a:ext cx="794889" cy="623974"/>
            <a:chOff x="3654425" y="5089525"/>
            <a:chExt cx="1860550" cy="1460500"/>
          </a:xfrm>
          <a:solidFill>
            <a:schemeClr val="accent3">
              <a:lumMod val="75000"/>
            </a:schemeClr>
          </a:solidFill>
        </p:grpSpPr>
        <p:sp>
          <p:nvSpPr>
            <p:cNvPr id="37" name="Freeform 12"/>
            <p:cNvSpPr>
              <a:spLocks noEditPoints="1"/>
            </p:cNvSpPr>
            <p:nvPr/>
          </p:nvSpPr>
          <p:spPr bwMode="auto">
            <a:xfrm>
              <a:off x="3654425" y="5089525"/>
              <a:ext cx="1860550" cy="1460500"/>
            </a:xfrm>
            <a:custGeom>
              <a:avLst/>
              <a:gdLst>
                <a:gd name="T0" fmla="*/ 2372 w 2506"/>
                <a:gd name="T1" fmla="*/ 1716 h 1970"/>
                <a:gd name="T2" fmla="*/ 2372 w 2506"/>
                <a:gd name="T3" fmla="*/ 1716 h 1970"/>
                <a:gd name="T4" fmla="*/ 1858 w 2506"/>
                <a:gd name="T5" fmla="*/ 1575 h 1970"/>
                <a:gd name="T6" fmla="*/ 1818 w 2506"/>
                <a:gd name="T7" fmla="*/ 1576 h 1970"/>
                <a:gd name="T8" fmla="*/ 1323 w 2506"/>
                <a:gd name="T9" fmla="*/ 1715 h 1970"/>
                <a:gd name="T10" fmla="*/ 1323 w 2506"/>
                <a:gd name="T11" fmla="*/ 308 h 1970"/>
                <a:gd name="T12" fmla="*/ 1847 w 2506"/>
                <a:gd name="T13" fmla="*/ 133 h 1970"/>
                <a:gd name="T14" fmla="*/ 2372 w 2506"/>
                <a:gd name="T15" fmla="*/ 310 h 1970"/>
                <a:gd name="T16" fmla="*/ 2372 w 2506"/>
                <a:gd name="T17" fmla="*/ 1716 h 1970"/>
                <a:gd name="T18" fmla="*/ 1182 w 2506"/>
                <a:gd name="T19" fmla="*/ 1715 h 1970"/>
                <a:gd name="T20" fmla="*/ 1182 w 2506"/>
                <a:gd name="T21" fmla="*/ 1715 h 1970"/>
                <a:gd name="T22" fmla="*/ 688 w 2506"/>
                <a:gd name="T23" fmla="*/ 1576 h 1970"/>
                <a:gd name="T24" fmla="*/ 647 w 2506"/>
                <a:gd name="T25" fmla="*/ 1575 h 1970"/>
                <a:gd name="T26" fmla="*/ 133 w 2506"/>
                <a:gd name="T27" fmla="*/ 1716 h 1970"/>
                <a:gd name="T28" fmla="*/ 133 w 2506"/>
                <a:gd name="T29" fmla="*/ 310 h 1970"/>
                <a:gd name="T30" fmla="*/ 659 w 2506"/>
                <a:gd name="T31" fmla="*/ 133 h 1970"/>
                <a:gd name="T32" fmla="*/ 1182 w 2506"/>
                <a:gd name="T33" fmla="*/ 308 h 1970"/>
                <a:gd name="T34" fmla="*/ 1182 w 2506"/>
                <a:gd name="T35" fmla="*/ 1715 h 1970"/>
                <a:gd name="T36" fmla="*/ 1849 w 2506"/>
                <a:gd name="T37" fmla="*/ 0 h 1970"/>
                <a:gd name="T38" fmla="*/ 1849 w 2506"/>
                <a:gd name="T39" fmla="*/ 0 h 1970"/>
                <a:gd name="T40" fmla="*/ 1823 w 2506"/>
                <a:gd name="T41" fmla="*/ 0 h 1970"/>
                <a:gd name="T42" fmla="*/ 1253 w 2506"/>
                <a:gd name="T43" fmla="*/ 184 h 1970"/>
                <a:gd name="T44" fmla="*/ 683 w 2506"/>
                <a:gd name="T45" fmla="*/ 0 h 1970"/>
                <a:gd name="T46" fmla="*/ 657 w 2506"/>
                <a:gd name="T47" fmla="*/ 0 h 1970"/>
                <a:gd name="T48" fmla="*/ 5 w 2506"/>
                <a:gd name="T49" fmla="*/ 267 h 1970"/>
                <a:gd name="T50" fmla="*/ 0 w 2506"/>
                <a:gd name="T51" fmla="*/ 279 h 1970"/>
                <a:gd name="T52" fmla="*/ 0 w 2506"/>
                <a:gd name="T53" fmla="*/ 1970 h 1970"/>
                <a:gd name="T54" fmla="*/ 107 w 2506"/>
                <a:gd name="T55" fmla="*/ 1889 h 1970"/>
                <a:gd name="T56" fmla="*/ 682 w 2506"/>
                <a:gd name="T57" fmla="*/ 1709 h 1970"/>
                <a:gd name="T58" fmla="*/ 1190 w 2506"/>
                <a:gd name="T59" fmla="*/ 1876 h 1970"/>
                <a:gd name="T60" fmla="*/ 1208 w 2506"/>
                <a:gd name="T61" fmla="*/ 1888 h 1970"/>
                <a:gd name="T62" fmla="*/ 1253 w 2506"/>
                <a:gd name="T63" fmla="*/ 1924 h 1970"/>
                <a:gd name="T64" fmla="*/ 1298 w 2506"/>
                <a:gd name="T65" fmla="*/ 1888 h 1970"/>
                <a:gd name="T66" fmla="*/ 1316 w 2506"/>
                <a:gd name="T67" fmla="*/ 1876 h 1970"/>
                <a:gd name="T68" fmla="*/ 1824 w 2506"/>
                <a:gd name="T69" fmla="*/ 1709 h 1970"/>
                <a:gd name="T70" fmla="*/ 2399 w 2506"/>
                <a:gd name="T71" fmla="*/ 1889 h 1970"/>
                <a:gd name="T72" fmla="*/ 2506 w 2506"/>
                <a:gd name="T73" fmla="*/ 1970 h 1970"/>
                <a:gd name="T74" fmla="*/ 2506 w 2506"/>
                <a:gd name="T75" fmla="*/ 279 h 1970"/>
                <a:gd name="T76" fmla="*/ 2501 w 2506"/>
                <a:gd name="T77" fmla="*/ 267 h 1970"/>
                <a:gd name="T78" fmla="*/ 1849 w 2506"/>
                <a:gd name="T79" fmla="*/ 0 h 19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06" h="1970">
                  <a:moveTo>
                    <a:pt x="2372" y="1716"/>
                  </a:moveTo>
                  <a:lnTo>
                    <a:pt x="2372" y="1716"/>
                  </a:lnTo>
                  <a:cubicBezTo>
                    <a:pt x="2261" y="1655"/>
                    <a:pt x="2075" y="1575"/>
                    <a:pt x="1858" y="1575"/>
                  </a:cubicBezTo>
                  <a:cubicBezTo>
                    <a:pt x="1845" y="1575"/>
                    <a:pt x="1831" y="1576"/>
                    <a:pt x="1818" y="1576"/>
                  </a:cubicBezTo>
                  <a:cubicBezTo>
                    <a:pt x="1599" y="1587"/>
                    <a:pt x="1427" y="1659"/>
                    <a:pt x="1323" y="1715"/>
                  </a:cubicBezTo>
                  <a:lnTo>
                    <a:pt x="1323" y="308"/>
                  </a:lnTo>
                  <a:cubicBezTo>
                    <a:pt x="1347" y="271"/>
                    <a:pt x="1462" y="127"/>
                    <a:pt x="1847" y="133"/>
                  </a:cubicBezTo>
                  <a:cubicBezTo>
                    <a:pt x="2229" y="140"/>
                    <a:pt x="2347" y="273"/>
                    <a:pt x="2372" y="310"/>
                  </a:cubicBezTo>
                  <a:lnTo>
                    <a:pt x="2372" y="1716"/>
                  </a:lnTo>
                  <a:close/>
                  <a:moveTo>
                    <a:pt x="1182" y="1715"/>
                  </a:moveTo>
                  <a:lnTo>
                    <a:pt x="1182" y="1715"/>
                  </a:lnTo>
                  <a:cubicBezTo>
                    <a:pt x="1079" y="1659"/>
                    <a:pt x="906" y="1587"/>
                    <a:pt x="688" y="1576"/>
                  </a:cubicBezTo>
                  <a:cubicBezTo>
                    <a:pt x="674" y="1576"/>
                    <a:pt x="661" y="1575"/>
                    <a:pt x="647" y="1575"/>
                  </a:cubicBezTo>
                  <a:cubicBezTo>
                    <a:pt x="431" y="1575"/>
                    <a:pt x="244" y="1655"/>
                    <a:pt x="133" y="1716"/>
                  </a:cubicBezTo>
                  <a:lnTo>
                    <a:pt x="133" y="310"/>
                  </a:lnTo>
                  <a:cubicBezTo>
                    <a:pt x="159" y="273"/>
                    <a:pt x="276" y="140"/>
                    <a:pt x="659" y="133"/>
                  </a:cubicBezTo>
                  <a:cubicBezTo>
                    <a:pt x="1044" y="127"/>
                    <a:pt x="1159" y="271"/>
                    <a:pt x="1182" y="308"/>
                  </a:cubicBezTo>
                  <a:lnTo>
                    <a:pt x="1182" y="1715"/>
                  </a:lnTo>
                  <a:close/>
                  <a:moveTo>
                    <a:pt x="1849" y="0"/>
                  </a:moveTo>
                  <a:lnTo>
                    <a:pt x="1849" y="0"/>
                  </a:lnTo>
                  <a:cubicBezTo>
                    <a:pt x="1840" y="0"/>
                    <a:pt x="1831" y="0"/>
                    <a:pt x="1823" y="0"/>
                  </a:cubicBezTo>
                  <a:cubicBezTo>
                    <a:pt x="1490" y="0"/>
                    <a:pt x="1328" y="105"/>
                    <a:pt x="1253" y="184"/>
                  </a:cubicBezTo>
                  <a:cubicBezTo>
                    <a:pt x="1178" y="105"/>
                    <a:pt x="1015" y="0"/>
                    <a:pt x="683" y="0"/>
                  </a:cubicBezTo>
                  <a:cubicBezTo>
                    <a:pt x="674" y="0"/>
                    <a:pt x="666" y="0"/>
                    <a:pt x="657" y="0"/>
                  </a:cubicBezTo>
                  <a:cubicBezTo>
                    <a:pt x="127" y="9"/>
                    <a:pt x="16" y="240"/>
                    <a:pt x="5" y="267"/>
                  </a:cubicBezTo>
                  <a:lnTo>
                    <a:pt x="0" y="279"/>
                  </a:lnTo>
                  <a:lnTo>
                    <a:pt x="0" y="1970"/>
                  </a:lnTo>
                  <a:lnTo>
                    <a:pt x="107" y="1889"/>
                  </a:lnTo>
                  <a:cubicBezTo>
                    <a:pt x="109" y="1887"/>
                    <a:pt x="369" y="1695"/>
                    <a:pt x="682" y="1709"/>
                  </a:cubicBezTo>
                  <a:cubicBezTo>
                    <a:pt x="943" y="1722"/>
                    <a:pt x="1133" y="1837"/>
                    <a:pt x="1190" y="1876"/>
                  </a:cubicBezTo>
                  <a:cubicBezTo>
                    <a:pt x="1201" y="1883"/>
                    <a:pt x="1207" y="1888"/>
                    <a:pt x="1208" y="1888"/>
                  </a:cubicBezTo>
                  <a:lnTo>
                    <a:pt x="1253" y="1924"/>
                  </a:lnTo>
                  <a:lnTo>
                    <a:pt x="1298" y="1888"/>
                  </a:lnTo>
                  <a:cubicBezTo>
                    <a:pt x="1298" y="1888"/>
                    <a:pt x="1304" y="1883"/>
                    <a:pt x="1316" y="1876"/>
                  </a:cubicBezTo>
                  <a:cubicBezTo>
                    <a:pt x="1373" y="1837"/>
                    <a:pt x="1563" y="1722"/>
                    <a:pt x="1824" y="1709"/>
                  </a:cubicBezTo>
                  <a:cubicBezTo>
                    <a:pt x="2135" y="1695"/>
                    <a:pt x="2396" y="1887"/>
                    <a:pt x="2399" y="1889"/>
                  </a:cubicBezTo>
                  <a:lnTo>
                    <a:pt x="2506" y="1970"/>
                  </a:lnTo>
                  <a:lnTo>
                    <a:pt x="2506" y="279"/>
                  </a:lnTo>
                  <a:lnTo>
                    <a:pt x="2501" y="267"/>
                  </a:lnTo>
                  <a:cubicBezTo>
                    <a:pt x="2490" y="240"/>
                    <a:pt x="2379" y="9"/>
                    <a:pt x="1849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8" name="Freeform 13"/>
            <p:cNvSpPr>
              <a:spLocks/>
            </p:cNvSpPr>
            <p:nvPr/>
          </p:nvSpPr>
          <p:spPr bwMode="auto">
            <a:xfrm>
              <a:off x="3829050" y="53990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7 h 206"/>
                <a:gd name="T8" fmla="*/ 12 w 844"/>
                <a:gd name="T9" fmla="*/ 183 h 206"/>
                <a:gd name="T10" fmla="*/ 45 w 844"/>
                <a:gd name="T11" fmla="*/ 200 h 206"/>
                <a:gd name="T12" fmla="*/ 68 w 844"/>
                <a:gd name="T13" fmla="*/ 193 h 206"/>
                <a:gd name="T14" fmla="*/ 437 w 844"/>
                <a:gd name="T15" fmla="*/ 89 h 206"/>
                <a:gd name="T16" fmla="*/ 775 w 844"/>
                <a:gd name="T17" fmla="*/ 193 h 206"/>
                <a:gd name="T18" fmla="*/ 831 w 844"/>
                <a:gd name="T19" fmla="*/ 183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3"/>
                    <a:pt x="667" y="19"/>
                    <a:pt x="441" y="10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39"/>
                    <a:pt x="0" y="164"/>
                    <a:pt x="12" y="183"/>
                  </a:cubicBezTo>
                  <a:cubicBezTo>
                    <a:pt x="20" y="194"/>
                    <a:pt x="32" y="200"/>
                    <a:pt x="45" y="200"/>
                  </a:cubicBezTo>
                  <a:cubicBezTo>
                    <a:pt x="53" y="200"/>
                    <a:pt x="61" y="198"/>
                    <a:pt x="68" y="193"/>
                  </a:cubicBezTo>
                  <a:cubicBezTo>
                    <a:pt x="69" y="192"/>
                    <a:pt x="236" y="81"/>
                    <a:pt x="437" y="89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6"/>
                    <a:pt x="818" y="201"/>
                    <a:pt x="831" y="183"/>
                  </a:cubicBezTo>
                  <a:cubicBezTo>
                    <a:pt x="844" y="165"/>
                    <a:pt x="840" y="140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9" name="Freeform 14"/>
            <p:cNvSpPr>
              <a:spLocks/>
            </p:cNvSpPr>
            <p:nvPr/>
          </p:nvSpPr>
          <p:spPr bwMode="auto">
            <a:xfrm>
              <a:off x="3829050" y="56784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8 w 844"/>
                <a:gd name="T13" fmla="*/ 194 h 206"/>
                <a:gd name="T14" fmla="*/ 437 w 844"/>
                <a:gd name="T15" fmla="*/ 90 h 206"/>
                <a:gd name="T16" fmla="*/ 775 w 844"/>
                <a:gd name="T17" fmla="*/ 194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3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9"/>
                    <a:pt x="68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3"/>
                    <a:pt x="775" y="194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0" name="Freeform 15"/>
            <p:cNvSpPr>
              <a:spLocks/>
            </p:cNvSpPr>
            <p:nvPr/>
          </p:nvSpPr>
          <p:spPr bwMode="auto">
            <a:xfrm>
              <a:off x="3829050" y="5957888"/>
              <a:ext cx="627063" cy="153988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8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8"/>
                    <a:pt x="68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1" name="Freeform 16"/>
            <p:cNvSpPr>
              <a:spLocks/>
            </p:cNvSpPr>
            <p:nvPr/>
          </p:nvSpPr>
          <p:spPr bwMode="auto">
            <a:xfrm>
              <a:off x="4713288" y="5437188"/>
              <a:ext cx="627063" cy="152400"/>
            </a:xfrm>
            <a:custGeom>
              <a:avLst/>
              <a:gdLst>
                <a:gd name="T0" fmla="*/ 822 w 844"/>
                <a:gd name="T1" fmla="*/ 127 h 205"/>
                <a:gd name="T2" fmla="*/ 822 w 844"/>
                <a:gd name="T3" fmla="*/ 127 h 205"/>
                <a:gd name="T4" fmla="*/ 441 w 844"/>
                <a:gd name="T5" fmla="*/ 9 h 205"/>
                <a:gd name="T6" fmla="*/ 23 w 844"/>
                <a:gd name="T7" fmla="*/ 127 h 205"/>
                <a:gd name="T8" fmla="*/ 12 w 844"/>
                <a:gd name="T9" fmla="*/ 182 h 205"/>
                <a:gd name="T10" fmla="*/ 45 w 844"/>
                <a:gd name="T11" fmla="*/ 200 h 205"/>
                <a:gd name="T12" fmla="*/ 67 w 844"/>
                <a:gd name="T13" fmla="*/ 193 h 205"/>
                <a:gd name="T14" fmla="*/ 437 w 844"/>
                <a:gd name="T15" fmla="*/ 89 h 205"/>
                <a:gd name="T16" fmla="*/ 775 w 844"/>
                <a:gd name="T17" fmla="*/ 193 h 205"/>
                <a:gd name="T18" fmla="*/ 831 w 844"/>
                <a:gd name="T19" fmla="*/ 183 h 205"/>
                <a:gd name="T20" fmla="*/ 822 w 844"/>
                <a:gd name="T21" fmla="*/ 127 h 2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5">
                  <a:moveTo>
                    <a:pt x="822" y="127"/>
                  </a:moveTo>
                  <a:lnTo>
                    <a:pt x="822" y="127"/>
                  </a:lnTo>
                  <a:cubicBezTo>
                    <a:pt x="815" y="123"/>
                    <a:pt x="667" y="19"/>
                    <a:pt x="441" y="9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39"/>
                    <a:pt x="0" y="164"/>
                    <a:pt x="12" y="182"/>
                  </a:cubicBezTo>
                  <a:cubicBezTo>
                    <a:pt x="20" y="194"/>
                    <a:pt x="32" y="200"/>
                    <a:pt x="45" y="200"/>
                  </a:cubicBezTo>
                  <a:cubicBezTo>
                    <a:pt x="53" y="200"/>
                    <a:pt x="61" y="198"/>
                    <a:pt x="67" y="193"/>
                  </a:cubicBezTo>
                  <a:cubicBezTo>
                    <a:pt x="69" y="192"/>
                    <a:pt x="236" y="81"/>
                    <a:pt x="437" y="89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5"/>
                    <a:pt x="818" y="201"/>
                    <a:pt x="831" y="183"/>
                  </a:cubicBezTo>
                  <a:cubicBezTo>
                    <a:pt x="844" y="165"/>
                    <a:pt x="840" y="140"/>
                    <a:pt x="822" y="127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2" name="Freeform 17"/>
            <p:cNvSpPr>
              <a:spLocks/>
            </p:cNvSpPr>
            <p:nvPr/>
          </p:nvSpPr>
          <p:spPr bwMode="auto">
            <a:xfrm>
              <a:off x="4713288" y="57165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7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9"/>
                    <a:pt x="67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3" name="Freeform 18"/>
            <p:cNvSpPr>
              <a:spLocks/>
            </p:cNvSpPr>
            <p:nvPr/>
          </p:nvSpPr>
          <p:spPr bwMode="auto">
            <a:xfrm>
              <a:off x="4713288" y="5997575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7 h 206"/>
                <a:gd name="T8" fmla="*/ 12 w 844"/>
                <a:gd name="T9" fmla="*/ 183 h 206"/>
                <a:gd name="T10" fmla="*/ 45 w 844"/>
                <a:gd name="T11" fmla="*/ 201 h 206"/>
                <a:gd name="T12" fmla="*/ 67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4"/>
                    <a:pt x="32" y="201"/>
                    <a:pt x="45" y="201"/>
                  </a:cubicBezTo>
                  <a:cubicBezTo>
                    <a:pt x="53" y="201"/>
                    <a:pt x="61" y="198"/>
                    <a:pt x="67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44" name="组合 22"/>
          <p:cNvGrpSpPr/>
          <p:nvPr/>
        </p:nvGrpSpPr>
        <p:grpSpPr>
          <a:xfrm>
            <a:off x="9552560" y="3031672"/>
            <a:ext cx="794889" cy="623974"/>
            <a:chOff x="3654425" y="5089525"/>
            <a:chExt cx="1860550" cy="1460500"/>
          </a:xfrm>
          <a:solidFill>
            <a:schemeClr val="accent3">
              <a:lumMod val="75000"/>
            </a:schemeClr>
          </a:solidFill>
        </p:grpSpPr>
        <p:sp>
          <p:nvSpPr>
            <p:cNvPr id="45" name="Freeform 12"/>
            <p:cNvSpPr>
              <a:spLocks noEditPoints="1"/>
            </p:cNvSpPr>
            <p:nvPr/>
          </p:nvSpPr>
          <p:spPr bwMode="auto">
            <a:xfrm>
              <a:off x="3654425" y="5089525"/>
              <a:ext cx="1860550" cy="1460500"/>
            </a:xfrm>
            <a:custGeom>
              <a:avLst/>
              <a:gdLst>
                <a:gd name="T0" fmla="*/ 2372 w 2506"/>
                <a:gd name="T1" fmla="*/ 1716 h 1970"/>
                <a:gd name="T2" fmla="*/ 2372 w 2506"/>
                <a:gd name="T3" fmla="*/ 1716 h 1970"/>
                <a:gd name="T4" fmla="*/ 1858 w 2506"/>
                <a:gd name="T5" fmla="*/ 1575 h 1970"/>
                <a:gd name="T6" fmla="*/ 1818 w 2506"/>
                <a:gd name="T7" fmla="*/ 1576 h 1970"/>
                <a:gd name="T8" fmla="*/ 1323 w 2506"/>
                <a:gd name="T9" fmla="*/ 1715 h 1970"/>
                <a:gd name="T10" fmla="*/ 1323 w 2506"/>
                <a:gd name="T11" fmla="*/ 308 h 1970"/>
                <a:gd name="T12" fmla="*/ 1847 w 2506"/>
                <a:gd name="T13" fmla="*/ 133 h 1970"/>
                <a:gd name="T14" fmla="*/ 2372 w 2506"/>
                <a:gd name="T15" fmla="*/ 310 h 1970"/>
                <a:gd name="T16" fmla="*/ 2372 w 2506"/>
                <a:gd name="T17" fmla="*/ 1716 h 1970"/>
                <a:gd name="T18" fmla="*/ 1182 w 2506"/>
                <a:gd name="T19" fmla="*/ 1715 h 1970"/>
                <a:gd name="T20" fmla="*/ 1182 w 2506"/>
                <a:gd name="T21" fmla="*/ 1715 h 1970"/>
                <a:gd name="T22" fmla="*/ 688 w 2506"/>
                <a:gd name="T23" fmla="*/ 1576 h 1970"/>
                <a:gd name="T24" fmla="*/ 647 w 2506"/>
                <a:gd name="T25" fmla="*/ 1575 h 1970"/>
                <a:gd name="T26" fmla="*/ 133 w 2506"/>
                <a:gd name="T27" fmla="*/ 1716 h 1970"/>
                <a:gd name="T28" fmla="*/ 133 w 2506"/>
                <a:gd name="T29" fmla="*/ 310 h 1970"/>
                <a:gd name="T30" fmla="*/ 659 w 2506"/>
                <a:gd name="T31" fmla="*/ 133 h 1970"/>
                <a:gd name="T32" fmla="*/ 1182 w 2506"/>
                <a:gd name="T33" fmla="*/ 308 h 1970"/>
                <a:gd name="T34" fmla="*/ 1182 w 2506"/>
                <a:gd name="T35" fmla="*/ 1715 h 1970"/>
                <a:gd name="T36" fmla="*/ 1849 w 2506"/>
                <a:gd name="T37" fmla="*/ 0 h 1970"/>
                <a:gd name="T38" fmla="*/ 1849 w 2506"/>
                <a:gd name="T39" fmla="*/ 0 h 1970"/>
                <a:gd name="T40" fmla="*/ 1823 w 2506"/>
                <a:gd name="T41" fmla="*/ 0 h 1970"/>
                <a:gd name="T42" fmla="*/ 1253 w 2506"/>
                <a:gd name="T43" fmla="*/ 184 h 1970"/>
                <a:gd name="T44" fmla="*/ 683 w 2506"/>
                <a:gd name="T45" fmla="*/ 0 h 1970"/>
                <a:gd name="T46" fmla="*/ 657 w 2506"/>
                <a:gd name="T47" fmla="*/ 0 h 1970"/>
                <a:gd name="T48" fmla="*/ 5 w 2506"/>
                <a:gd name="T49" fmla="*/ 267 h 1970"/>
                <a:gd name="T50" fmla="*/ 0 w 2506"/>
                <a:gd name="T51" fmla="*/ 279 h 1970"/>
                <a:gd name="T52" fmla="*/ 0 w 2506"/>
                <a:gd name="T53" fmla="*/ 1970 h 1970"/>
                <a:gd name="T54" fmla="*/ 107 w 2506"/>
                <a:gd name="T55" fmla="*/ 1889 h 1970"/>
                <a:gd name="T56" fmla="*/ 682 w 2506"/>
                <a:gd name="T57" fmla="*/ 1709 h 1970"/>
                <a:gd name="T58" fmla="*/ 1190 w 2506"/>
                <a:gd name="T59" fmla="*/ 1876 h 1970"/>
                <a:gd name="T60" fmla="*/ 1208 w 2506"/>
                <a:gd name="T61" fmla="*/ 1888 h 1970"/>
                <a:gd name="T62" fmla="*/ 1253 w 2506"/>
                <a:gd name="T63" fmla="*/ 1924 h 1970"/>
                <a:gd name="T64" fmla="*/ 1298 w 2506"/>
                <a:gd name="T65" fmla="*/ 1888 h 1970"/>
                <a:gd name="T66" fmla="*/ 1316 w 2506"/>
                <a:gd name="T67" fmla="*/ 1876 h 1970"/>
                <a:gd name="T68" fmla="*/ 1824 w 2506"/>
                <a:gd name="T69" fmla="*/ 1709 h 1970"/>
                <a:gd name="T70" fmla="*/ 2399 w 2506"/>
                <a:gd name="T71" fmla="*/ 1889 h 1970"/>
                <a:gd name="T72" fmla="*/ 2506 w 2506"/>
                <a:gd name="T73" fmla="*/ 1970 h 1970"/>
                <a:gd name="T74" fmla="*/ 2506 w 2506"/>
                <a:gd name="T75" fmla="*/ 279 h 1970"/>
                <a:gd name="T76" fmla="*/ 2501 w 2506"/>
                <a:gd name="T77" fmla="*/ 267 h 1970"/>
                <a:gd name="T78" fmla="*/ 1849 w 2506"/>
                <a:gd name="T79" fmla="*/ 0 h 19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06" h="1970">
                  <a:moveTo>
                    <a:pt x="2372" y="1716"/>
                  </a:moveTo>
                  <a:lnTo>
                    <a:pt x="2372" y="1716"/>
                  </a:lnTo>
                  <a:cubicBezTo>
                    <a:pt x="2261" y="1655"/>
                    <a:pt x="2075" y="1575"/>
                    <a:pt x="1858" y="1575"/>
                  </a:cubicBezTo>
                  <a:cubicBezTo>
                    <a:pt x="1845" y="1575"/>
                    <a:pt x="1831" y="1576"/>
                    <a:pt x="1818" y="1576"/>
                  </a:cubicBezTo>
                  <a:cubicBezTo>
                    <a:pt x="1599" y="1587"/>
                    <a:pt x="1427" y="1659"/>
                    <a:pt x="1323" y="1715"/>
                  </a:cubicBezTo>
                  <a:lnTo>
                    <a:pt x="1323" y="308"/>
                  </a:lnTo>
                  <a:cubicBezTo>
                    <a:pt x="1347" y="271"/>
                    <a:pt x="1462" y="127"/>
                    <a:pt x="1847" y="133"/>
                  </a:cubicBezTo>
                  <a:cubicBezTo>
                    <a:pt x="2229" y="140"/>
                    <a:pt x="2347" y="273"/>
                    <a:pt x="2372" y="310"/>
                  </a:cubicBezTo>
                  <a:lnTo>
                    <a:pt x="2372" y="1716"/>
                  </a:lnTo>
                  <a:close/>
                  <a:moveTo>
                    <a:pt x="1182" y="1715"/>
                  </a:moveTo>
                  <a:lnTo>
                    <a:pt x="1182" y="1715"/>
                  </a:lnTo>
                  <a:cubicBezTo>
                    <a:pt x="1079" y="1659"/>
                    <a:pt x="906" y="1587"/>
                    <a:pt x="688" y="1576"/>
                  </a:cubicBezTo>
                  <a:cubicBezTo>
                    <a:pt x="674" y="1576"/>
                    <a:pt x="661" y="1575"/>
                    <a:pt x="647" y="1575"/>
                  </a:cubicBezTo>
                  <a:cubicBezTo>
                    <a:pt x="431" y="1575"/>
                    <a:pt x="244" y="1655"/>
                    <a:pt x="133" y="1716"/>
                  </a:cubicBezTo>
                  <a:lnTo>
                    <a:pt x="133" y="310"/>
                  </a:lnTo>
                  <a:cubicBezTo>
                    <a:pt x="159" y="273"/>
                    <a:pt x="276" y="140"/>
                    <a:pt x="659" y="133"/>
                  </a:cubicBezTo>
                  <a:cubicBezTo>
                    <a:pt x="1044" y="127"/>
                    <a:pt x="1159" y="271"/>
                    <a:pt x="1182" y="308"/>
                  </a:cubicBezTo>
                  <a:lnTo>
                    <a:pt x="1182" y="1715"/>
                  </a:lnTo>
                  <a:close/>
                  <a:moveTo>
                    <a:pt x="1849" y="0"/>
                  </a:moveTo>
                  <a:lnTo>
                    <a:pt x="1849" y="0"/>
                  </a:lnTo>
                  <a:cubicBezTo>
                    <a:pt x="1840" y="0"/>
                    <a:pt x="1831" y="0"/>
                    <a:pt x="1823" y="0"/>
                  </a:cubicBezTo>
                  <a:cubicBezTo>
                    <a:pt x="1490" y="0"/>
                    <a:pt x="1328" y="105"/>
                    <a:pt x="1253" y="184"/>
                  </a:cubicBezTo>
                  <a:cubicBezTo>
                    <a:pt x="1178" y="105"/>
                    <a:pt x="1015" y="0"/>
                    <a:pt x="683" y="0"/>
                  </a:cubicBezTo>
                  <a:cubicBezTo>
                    <a:pt x="674" y="0"/>
                    <a:pt x="666" y="0"/>
                    <a:pt x="657" y="0"/>
                  </a:cubicBezTo>
                  <a:cubicBezTo>
                    <a:pt x="127" y="9"/>
                    <a:pt x="16" y="240"/>
                    <a:pt x="5" y="267"/>
                  </a:cubicBezTo>
                  <a:lnTo>
                    <a:pt x="0" y="279"/>
                  </a:lnTo>
                  <a:lnTo>
                    <a:pt x="0" y="1970"/>
                  </a:lnTo>
                  <a:lnTo>
                    <a:pt x="107" y="1889"/>
                  </a:lnTo>
                  <a:cubicBezTo>
                    <a:pt x="109" y="1887"/>
                    <a:pt x="369" y="1695"/>
                    <a:pt x="682" y="1709"/>
                  </a:cubicBezTo>
                  <a:cubicBezTo>
                    <a:pt x="943" y="1722"/>
                    <a:pt x="1133" y="1837"/>
                    <a:pt x="1190" y="1876"/>
                  </a:cubicBezTo>
                  <a:cubicBezTo>
                    <a:pt x="1201" y="1883"/>
                    <a:pt x="1207" y="1888"/>
                    <a:pt x="1208" y="1888"/>
                  </a:cubicBezTo>
                  <a:lnTo>
                    <a:pt x="1253" y="1924"/>
                  </a:lnTo>
                  <a:lnTo>
                    <a:pt x="1298" y="1888"/>
                  </a:lnTo>
                  <a:cubicBezTo>
                    <a:pt x="1298" y="1888"/>
                    <a:pt x="1304" y="1883"/>
                    <a:pt x="1316" y="1876"/>
                  </a:cubicBezTo>
                  <a:cubicBezTo>
                    <a:pt x="1373" y="1837"/>
                    <a:pt x="1563" y="1722"/>
                    <a:pt x="1824" y="1709"/>
                  </a:cubicBezTo>
                  <a:cubicBezTo>
                    <a:pt x="2135" y="1695"/>
                    <a:pt x="2396" y="1887"/>
                    <a:pt x="2399" y="1889"/>
                  </a:cubicBezTo>
                  <a:lnTo>
                    <a:pt x="2506" y="1970"/>
                  </a:lnTo>
                  <a:lnTo>
                    <a:pt x="2506" y="279"/>
                  </a:lnTo>
                  <a:lnTo>
                    <a:pt x="2501" y="267"/>
                  </a:lnTo>
                  <a:cubicBezTo>
                    <a:pt x="2490" y="240"/>
                    <a:pt x="2379" y="9"/>
                    <a:pt x="1849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6" name="Freeform 13"/>
            <p:cNvSpPr>
              <a:spLocks/>
            </p:cNvSpPr>
            <p:nvPr/>
          </p:nvSpPr>
          <p:spPr bwMode="auto">
            <a:xfrm>
              <a:off x="3829050" y="53990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7 h 206"/>
                <a:gd name="T8" fmla="*/ 12 w 844"/>
                <a:gd name="T9" fmla="*/ 183 h 206"/>
                <a:gd name="T10" fmla="*/ 45 w 844"/>
                <a:gd name="T11" fmla="*/ 200 h 206"/>
                <a:gd name="T12" fmla="*/ 68 w 844"/>
                <a:gd name="T13" fmla="*/ 193 h 206"/>
                <a:gd name="T14" fmla="*/ 437 w 844"/>
                <a:gd name="T15" fmla="*/ 89 h 206"/>
                <a:gd name="T16" fmla="*/ 775 w 844"/>
                <a:gd name="T17" fmla="*/ 193 h 206"/>
                <a:gd name="T18" fmla="*/ 831 w 844"/>
                <a:gd name="T19" fmla="*/ 183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3"/>
                    <a:pt x="667" y="19"/>
                    <a:pt x="441" y="10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39"/>
                    <a:pt x="0" y="164"/>
                    <a:pt x="12" y="183"/>
                  </a:cubicBezTo>
                  <a:cubicBezTo>
                    <a:pt x="20" y="194"/>
                    <a:pt x="32" y="200"/>
                    <a:pt x="45" y="200"/>
                  </a:cubicBezTo>
                  <a:cubicBezTo>
                    <a:pt x="53" y="200"/>
                    <a:pt x="61" y="198"/>
                    <a:pt x="68" y="193"/>
                  </a:cubicBezTo>
                  <a:cubicBezTo>
                    <a:pt x="69" y="192"/>
                    <a:pt x="236" y="81"/>
                    <a:pt x="437" y="89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6"/>
                    <a:pt x="818" y="201"/>
                    <a:pt x="831" y="183"/>
                  </a:cubicBezTo>
                  <a:cubicBezTo>
                    <a:pt x="844" y="165"/>
                    <a:pt x="840" y="140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7" name="Freeform 14"/>
            <p:cNvSpPr>
              <a:spLocks/>
            </p:cNvSpPr>
            <p:nvPr/>
          </p:nvSpPr>
          <p:spPr bwMode="auto">
            <a:xfrm>
              <a:off x="3829050" y="56784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8 w 844"/>
                <a:gd name="T13" fmla="*/ 194 h 206"/>
                <a:gd name="T14" fmla="*/ 437 w 844"/>
                <a:gd name="T15" fmla="*/ 90 h 206"/>
                <a:gd name="T16" fmla="*/ 775 w 844"/>
                <a:gd name="T17" fmla="*/ 194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3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9"/>
                    <a:pt x="68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3"/>
                    <a:pt x="775" y="194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8" name="Freeform 15"/>
            <p:cNvSpPr>
              <a:spLocks/>
            </p:cNvSpPr>
            <p:nvPr/>
          </p:nvSpPr>
          <p:spPr bwMode="auto">
            <a:xfrm>
              <a:off x="3829050" y="5957888"/>
              <a:ext cx="627063" cy="153988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8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8"/>
                    <a:pt x="68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9" name="Freeform 16"/>
            <p:cNvSpPr>
              <a:spLocks/>
            </p:cNvSpPr>
            <p:nvPr/>
          </p:nvSpPr>
          <p:spPr bwMode="auto">
            <a:xfrm>
              <a:off x="4713288" y="5437188"/>
              <a:ext cx="627063" cy="152400"/>
            </a:xfrm>
            <a:custGeom>
              <a:avLst/>
              <a:gdLst>
                <a:gd name="T0" fmla="*/ 822 w 844"/>
                <a:gd name="T1" fmla="*/ 127 h 205"/>
                <a:gd name="T2" fmla="*/ 822 w 844"/>
                <a:gd name="T3" fmla="*/ 127 h 205"/>
                <a:gd name="T4" fmla="*/ 441 w 844"/>
                <a:gd name="T5" fmla="*/ 9 h 205"/>
                <a:gd name="T6" fmla="*/ 23 w 844"/>
                <a:gd name="T7" fmla="*/ 127 h 205"/>
                <a:gd name="T8" fmla="*/ 12 w 844"/>
                <a:gd name="T9" fmla="*/ 182 h 205"/>
                <a:gd name="T10" fmla="*/ 45 w 844"/>
                <a:gd name="T11" fmla="*/ 200 h 205"/>
                <a:gd name="T12" fmla="*/ 67 w 844"/>
                <a:gd name="T13" fmla="*/ 193 h 205"/>
                <a:gd name="T14" fmla="*/ 437 w 844"/>
                <a:gd name="T15" fmla="*/ 89 h 205"/>
                <a:gd name="T16" fmla="*/ 775 w 844"/>
                <a:gd name="T17" fmla="*/ 193 h 205"/>
                <a:gd name="T18" fmla="*/ 831 w 844"/>
                <a:gd name="T19" fmla="*/ 183 h 205"/>
                <a:gd name="T20" fmla="*/ 822 w 844"/>
                <a:gd name="T21" fmla="*/ 127 h 2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5">
                  <a:moveTo>
                    <a:pt x="822" y="127"/>
                  </a:moveTo>
                  <a:lnTo>
                    <a:pt x="822" y="127"/>
                  </a:lnTo>
                  <a:cubicBezTo>
                    <a:pt x="815" y="123"/>
                    <a:pt x="667" y="19"/>
                    <a:pt x="441" y="9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39"/>
                    <a:pt x="0" y="164"/>
                    <a:pt x="12" y="182"/>
                  </a:cubicBezTo>
                  <a:cubicBezTo>
                    <a:pt x="20" y="194"/>
                    <a:pt x="32" y="200"/>
                    <a:pt x="45" y="200"/>
                  </a:cubicBezTo>
                  <a:cubicBezTo>
                    <a:pt x="53" y="200"/>
                    <a:pt x="61" y="198"/>
                    <a:pt x="67" y="193"/>
                  </a:cubicBezTo>
                  <a:cubicBezTo>
                    <a:pt x="69" y="192"/>
                    <a:pt x="236" y="81"/>
                    <a:pt x="437" y="89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5"/>
                    <a:pt x="818" y="201"/>
                    <a:pt x="831" y="183"/>
                  </a:cubicBezTo>
                  <a:cubicBezTo>
                    <a:pt x="844" y="165"/>
                    <a:pt x="840" y="140"/>
                    <a:pt x="822" y="127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0" name="Freeform 17"/>
            <p:cNvSpPr>
              <a:spLocks/>
            </p:cNvSpPr>
            <p:nvPr/>
          </p:nvSpPr>
          <p:spPr bwMode="auto">
            <a:xfrm>
              <a:off x="4713288" y="57165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7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9"/>
                    <a:pt x="67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1" name="Freeform 18"/>
            <p:cNvSpPr>
              <a:spLocks/>
            </p:cNvSpPr>
            <p:nvPr/>
          </p:nvSpPr>
          <p:spPr bwMode="auto">
            <a:xfrm>
              <a:off x="4713288" y="5997575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7 h 206"/>
                <a:gd name="T8" fmla="*/ 12 w 844"/>
                <a:gd name="T9" fmla="*/ 183 h 206"/>
                <a:gd name="T10" fmla="*/ 45 w 844"/>
                <a:gd name="T11" fmla="*/ 201 h 206"/>
                <a:gd name="T12" fmla="*/ 67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4"/>
                    <a:pt x="32" y="201"/>
                    <a:pt x="45" y="201"/>
                  </a:cubicBezTo>
                  <a:cubicBezTo>
                    <a:pt x="53" y="201"/>
                    <a:pt x="61" y="198"/>
                    <a:pt x="67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5155300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泪珠形 4"/>
          <p:cNvSpPr/>
          <p:nvPr/>
        </p:nvSpPr>
        <p:spPr>
          <a:xfrm>
            <a:off x="1247243" y="5236911"/>
            <a:ext cx="1044362" cy="1044362"/>
          </a:xfrm>
          <a:prstGeom prst="teardrop">
            <a:avLst/>
          </a:prstGeom>
          <a:solidFill>
            <a:schemeClr val="accent3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34" name="组合 22"/>
          <p:cNvGrpSpPr/>
          <p:nvPr/>
        </p:nvGrpSpPr>
        <p:grpSpPr>
          <a:xfrm>
            <a:off x="1534947" y="5564227"/>
            <a:ext cx="548656" cy="430686"/>
            <a:chOff x="3829050" y="5226603"/>
            <a:chExt cx="1511301" cy="1186348"/>
          </a:xfrm>
          <a:solidFill>
            <a:schemeClr val="bg1"/>
          </a:solidFill>
        </p:grpSpPr>
        <p:sp>
          <p:nvSpPr>
            <p:cNvPr id="35" name="Freeform 12"/>
            <p:cNvSpPr>
              <a:spLocks noEditPoints="1"/>
            </p:cNvSpPr>
            <p:nvPr/>
          </p:nvSpPr>
          <p:spPr bwMode="auto">
            <a:xfrm>
              <a:off x="3829050" y="5226603"/>
              <a:ext cx="1511301" cy="1186348"/>
            </a:xfrm>
            <a:custGeom>
              <a:avLst/>
              <a:gdLst>
                <a:gd name="T0" fmla="*/ 2372 w 2506"/>
                <a:gd name="T1" fmla="*/ 1716 h 1970"/>
                <a:gd name="T2" fmla="*/ 2372 w 2506"/>
                <a:gd name="T3" fmla="*/ 1716 h 1970"/>
                <a:gd name="T4" fmla="*/ 1858 w 2506"/>
                <a:gd name="T5" fmla="*/ 1575 h 1970"/>
                <a:gd name="T6" fmla="*/ 1818 w 2506"/>
                <a:gd name="T7" fmla="*/ 1576 h 1970"/>
                <a:gd name="T8" fmla="*/ 1323 w 2506"/>
                <a:gd name="T9" fmla="*/ 1715 h 1970"/>
                <a:gd name="T10" fmla="*/ 1323 w 2506"/>
                <a:gd name="T11" fmla="*/ 308 h 1970"/>
                <a:gd name="T12" fmla="*/ 1847 w 2506"/>
                <a:gd name="T13" fmla="*/ 133 h 1970"/>
                <a:gd name="T14" fmla="*/ 2372 w 2506"/>
                <a:gd name="T15" fmla="*/ 310 h 1970"/>
                <a:gd name="T16" fmla="*/ 2372 w 2506"/>
                <a:gd name="T17" fmla="*/ 1716 h 1970"/>
                <a:gd name="T18" fmla="*/ 1182 w 2506"/>
                <a:gd name="T19" fmla="*/ 1715 h 1970"/>
                <a:gd name="T20" fmla="*/ 1182 w 2506"/>
                <a:gd name="T21" fmla="*/ 1715 h 1970"/>
                <a:gd name="T22" fmla="*/ 688 w 2506"/>
                <a:gd name="T23" fmla="*/ 1576 h 1970"/>
                <a:gd name="T24" fmla="*/ 647 w 2506"/>
                <a:gd name="T25" fmla="*/ 1575 h 1970"/>
                <a:gd name="T26" fmla="*/ 133 w 2506"/>
                <a:gd name="T27" fmla="*/ 1716 h 1970"/>
                <a:gd name="T28" fmla="*/ 133 w 2506"/>
                <a:gd name="T29" fmla="*/ 310 h 1970"/>
                <a:gd name="T30" fmla="*/ 659 w 2506"/>
                <a:gd name="T31" fmla="*/ 133 h 1970"/>
                <a:gd name="T32" fmla="*/ 1182 w 2506"/>
                <a:gd name="T33" fmla="*/ 308 h 1970"/>
                <a:gd name="T34" fmla="*/ 1182 w 2506"/>
                <a:gd name="T35" fmla="*/ 1715 h 1970"/>
                <a:gd name="T36" fmla="*/ 1849 w 2506"/>
                <a:gd name="T37" fmla="*/ 0 h 1970"/>
                <a:gd name="T38" fmla="*/ 1849 w 2506"/>
                <a:gd name="T39" fmla="*/ 0 h 1970"/>
                <a:gd name="T40" fmla="*/ 1823 w 2506"/>
                <a:gd name="T41" fmla="*/ 0 h 1970"/>
                <a:gd name="T42" fmla="*/ 1253 w 2506"/>
                <a:gd name="T43" fmla="*/ 184 h 1970"/>
                <a:gd name="T44" fmla="*/ 683 w 2506"/>
                <a:gd name="T45" fmla="*/ 0 h 1970"/>
                <a:gd name="T46" fmla="*/ 657 w 2506"/>
                <a:gd name="T47" fmla="*/ 0 h 1970"/>
                <a:gd name="T48" fmla="*/ 5 w 2506"/>
                <a:gd name="T49" fmla="*/ 267 h 1970"/>
                <a:gd name="T50" fmla="*/ 0 w 2506"/>
                <a:gd name="T51" fmla="*/ 279 h 1970"/>
                <a:gd name="T52" fmla="*/ 0 w 2506"/>
                <a:gd name="T53" fmla="*/ 1970 h 1970"/>
                <a:gd name="T54" fmla="*/ 107 w 2506"/>
                <a:gd name="T55" fmla="*/ 1889 h 1970"/>
                <a:gd name="T56" fmla="*/ 682 w 2506"/>
                <a:gd name="T57" fmla="*/ 1709 h 1970"/>
                <a:gd name="T58" fmla="*/ 1190 w 2506"/>
                <a:gd name="T59" fmla="*/ 1876 h 1970"/>
                <a:gd name="T60" fmla="*/ 1208 w 2506"/>
                <a:gd name="T61" fmla="*/ 1888 h 1970"/>
                <a:gd name="T62" fmla="*/ 1253 w 2506"/>
                <a:gd name="T63" fmla="*/ 1924 h 1970"/>
                <a:gd name="T64" fmla="*/ 1298 w 2506"/>
                <a:gd name="T65" fmla="*/ 1888 h 1970"/>
                <a:gd name="T66" fmla="*/ 1316 w 2506"/>
                <a:gd name="T67" fmla="*/ 1876 h 1970"/>
                <a:gd name="T68" fmla="*/ 1824 w 2506"/>
                <a:gd name="T69" fmla="*/ 1709 h 1970"/>
                <a:gd name="T70" fmla="*/ 2399 w 2506"/>
                <a:gd name="T71" fmla="*/ 1889 h 1970"/>
                <a:gd name="T72" fmla="*/ 2506 w 2506"/>
                <a:gd name="T73" fmla="*/ 1970 h 1970"/>
                <a:gd name="T74" fmla="*/ 2506 w 2506"/>
                <a:gd name="T75" fmla="*/ 279 h 1970"/>
                <a:gd name="T76" fmla="*/ 2501 w 2506"/>
                <a:gd name="T77" fmla="*/ 267 h 1970"/>
                <a:gd name="T78" fmla="*/ 1849 w 2506"/>
                <a:gd name="T79" fmla="*/ 0 h 19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06" h="1970">
                  <a:moveTo>
                    <a:pt x="2372" y="1716"/>
                  </a:moveTo>
                  <a:lnTo>
                    <a:pt x="2372" y="1716"/>
                  </a:lnTo>
                  <a:cubicBezTo>
                    <a:pt x="2261" y="1655"/>
                    <a:pt x="2075" y="1575"/>
                    <a:pt x="1858" y="1575"/>
                  </a:cubicBezTo>
                  <a:cubicBezTo>
                    <a:pt x="1845" y="1575"/>
                    <a:pt x="1831" y="1576"/>
                    <a:pt x="1818" y="1576"/>
                  </a:cubicBezTo>
                  <a:cubicBezTo>
                    <a:pt x="1599" y="1587"/>
                    <a:pt x="1427" y="1659"/>
                    <a:pt x="1323" y="1715"/>
                  </a:cubicBezTo>
                  <a:lnTo>
                    <a:pt x="1323" y="308"/>
                  </a:lnTo>
                  <a:cubicBezTo>
                    <a:pt x="1347" y="271"/>
                    <a:pt x="1462" y="127"/>
                    <a:pt x="1847" y="133"/>
                  </a:cubicBezTo>
                  <a:cubicBezTo>
                    <a:pt x="2229" y="140"/>
                    <a:pt x="2347" y="273"/>
                    <a:pt x="2372" y="310"/>
                  </a:cubicBezTo>
                  <a:lnTo>
                    <a:pt x="2372" y="1716"/>
                  </a:lnTo>
                  <a:close/>
                  <a:moveTo>
                    <a:pt x="1182" y="1715"/>
                  </a:moveTo>
                  <a:lnTo>
                    <a:pt x="1182" y="1715"/>
                  </a:lnTo>
                  <a:cubicBezTo>
                    <a:pt x="1079" y="1659"/>
                    <a:pt x="906" y="1587"/>
                    <a:pt x="688" y="1576"/>
                  </a:cubicBezTo>
                  <a:cubicBezTo>
                    <a:pt x="674" y="1576"/>
                    <a:pt x="661" y="1575"/>
                    <a:pt x="647" y="1575"/>
                  </a:cubicBezTo>
                  <a:cubicBezTo>
                    <a:pt x="431" y="1575"/>
                    <a:pt x="244" y="1655"/>
                    <a:pt x="133" y="1716"/>
                  </a:cubicBezTo>
                  <a:lnTo>
                    <a:pt x="133" y="310"/>
                  </a:lnTo>
                  <a:cubicBezTo>
                    <a:pt x="159" y="273"/>
                    <a:pt x="276" y="140"/>
                    <a:pt x="659" y="133"/>
                  </a:cubicBezTo>
                  <a:cubicBezTo>
                    <a:pt x="1044" y="127"/>
                    <a:pt x="1159" y="271"/>
                    <a:pt x="1182" y="308"/>
                  </a:cubicBezTo>
                  <a:lnTo>
                    <a:pt x="1182" y="1715"/>
                  </a:lnTo>
                  <a:close/>
                  <a:moveTo>
                    <a:pt x="1849" y="0"/>
                  </a:moveTo>
                  <a:lnTo>
                    <a:pt x="1849" y="0"/>
                  </a:lnTo>
                  <a:cubicBezTo>
                    <a:pt x="1840" y="0"/>
                    <a:pt x="1831" y="0"/>
                    <a:pt x="1823" y="0"/>
                  </a:cubicBezTo>
                  <a:cubicBezTo>
                    <a:pt x="1490" y="0"/>
                    <a:pt x="1328" y="105"/>
                    <a:pt x="1253" y="184"/>
                  </a:cubicBezTo>
                  <a:cubicBezTo>
                    <a:pt x="1178" y="105"/>
                    <a:pt x="1015" y="0"/>
                    <a:pt x="683" y="0"/>
                  </a:cubicBezTo>
                  <a:cubicBezTo>
                    <a:pt x="674" y="0"/>
                    <a:pt x="666" y="0"/>
                    <a:pt x="657" y="0"/>
                  </a:cubicBezTo>
                  <a:cubicBezTo>
                    <a:pt x="127" y="9"/>
                    <a:pt x="16" y="240"/>
                    <a:pt x="5" y="267"/>
                  </a:cubicBezTo>
                  <a:lnTo>
                    <a:pt x="0" y="279"/>
                  </a:lnTo>
                  <a:lnTo>
                    <a:pt x="0" y="1970"/>
                  </a:lnTo>
                  <a:lnTo>
                    <a:pt x="107" y="1889"/>
                  </a:lnTo>
                  <a:cubicBezTo>
                    <a:pt x="109" y="1887"/>
                    <a:pt x="369" y="1695"/>
                    <a:pt x="682" y="1709"/>
                  </a:cubicBezTo>
                  <a:cubicBezTo>
                    <a:pt x="943" y="1722"/>
                    <a:pt x="1133" y="1837"/>
                    <a:pt x="1190" y="1876"/>
                  </a:cubicBezTo>
                  <a:cubicBezTo>
                    <a:pt x="1201" y="1883"/>
                    <a:pt x="1207" y="1888"/>
                    <a:pt x="1208" y="1888"/>
                  </a:cubicBezTo>
                  <a:lnTo>
                    <a:pt x="1253" y="1924"/>
                  </a:lnTo>
                  <a:lnTo>
                    <a:pt x="1298" y="1888"/>
                  </a:lnTo>
                  <a:cubicBezTo>
                    <a:pt x="1298" y="1888"/>
                    <a:pt x="1304" y="1883"/>
                    <a:pt x="1316" y="1876"/>
                  </a:cubicBezTo>
                  <a:cubicBezTo>
                    <a:pt x="1373" y="1837"/>
                    <a:pt x="1563" y="1722"/>
                    <a:pt x="1824" y="1709"/>
                  </a:cubicBezTo>
                  <a:cubicBezTo>
                    <a:pt x="2135" y="1695"/>
                    <a:pt x="2396" y="1887"/>
                    <a:pt x="2399" y="1889"/>
                  </a:cubicBezTo>
                  <a:lnTo>
                    <a:pt x="2506" y="1970"/>
                  </a:lnTo>
                  <a:lnTo>
                    <a:pt x="2506" y="279"/>
                  </a:lnTo>
                  <a:lnTo>
                    <a:pt x="2501" y="267"/>
                  </a:lnTo>
                  <a:cubicBezTo>
                    <a:pt x="2490" y="240"/>
                    <a:pt x="2379" y="9"/>
                    <a:pt x="1849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6" name="Freeform 13"/>
            <p:cNvSpPr>
              <a:spLocks/>
            </p:cNvSpPr>
            <p:nvPr/>
          </p:nvSpPr>
          <p:spPr bwMode="auto">
            <a:xfrm>
              <a:off x="3829050" y="53990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7 h 206"/>
                <a:gd name="T8" fmla="*/ 12 w 844"/>
                <a:gd name="T9" fmla="*/ 183 h 206"/>
                <a:gd name="T10" fmla="*/ 45 w 844"/>
                <a:gd name="T11" fmla="*/ 200 h 206"/>
                <a:gd name="T12" fmla="*/ 68 w 844"/>
                <a:gd name="T13" fmla="*/ 193 h 206"/>
                <a:gd name="T14" fmla="*/ 437 w 844"/>
                <a:gd name="T15" fmla="*/ 89 h 206"/>
                <a:gd name="T16" fmla="*/ 775 w 844"/>
                <a:gd name="T17" fmla="*/ 193 h 206"/>
                <a:gd name="T18" fmla="*/ 831 w 844"/>
                <a:gd name="T19" fmla="*/ 183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3"/>
                    <a:pt x="667" y="19"/>
                    <a:pt x="441" y="10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39"/>
                    <a:pt x="0" y="164"/>
                    <a:pt x="12" y="183"/>
                  </a:cubicBezTo>
                  <a:cubicBezTo>
                    <a:pt x="20" y="194"/>
                    <a:pt x="32" y="200"/>
                    <a:pt x="45" y="200"/>
                  </a:cubicBezTo>
                  <a:cubicBezTo>
                    <a:pt x="53" y="200"/>
                    <a:pt x="61" y="198"/>
                    <a:pt x="68" y="193"/>
                  </a:cubicBezTo>
                  <a:cubicBezTo>
                    <a:pt x="69" y="192"/>
                    <a:pt x="236" y="81"/>
                    <a:pt x="437" y="89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6"/>
                    <a:pt x="818" y="201"/>
                    <a:pt x="831" y="183"/>
                  </a:cubicBezTo>
                  <a:cubicBezTo>
                    <a:pt x="844" y="165"/>
                    <a:pt x="840" y="140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7" name="Freeform 14"/>
            <p:cNvSpPr>
              <a:spLocks/>
            </p:cNvSpPr>
            <p:nvPr/>
          </p:nvSpPr>
          <p:spPr bwMode="auto">
            <a:xfrm>
              <a:off x="3829050" y="56784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8 w 844"/>
                <a:gd name="T13" fmla="*/ 194 h 206"/>
                <a:gd name="T14" fmla="*/ 437 w 844"/>
                <a:gd name="T15" fmla="*/ 90 h 206"/>
                <a:gd name="T16" fmla="*/ 775 w 844"/>
                <a:gd name="T17" fmla="*/ 194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3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9"/>
                    <a:pt x="68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3"/>
                    <a:pt x="775" y="194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8" name="Freeform 15"/>
            <p:cNvSpPr>
              <a:spLocks/>
            </p:cNvSpPr>
            <p:nvPr/>
          </p:nvSpPr>
          <p:spPr bwMode="auto">
            <a:xfrm>
              <a:off x="3829050" y="5957888"/>
              <a:ext cx="627063" cy="153988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8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8"/>
                    <a:pt x="68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9" name="Freeform 16"/>
            <p:cNvSpPr>
              <a:spLocks/>
            </p:cNvSpPr>
            <p:nvPr/>
          </p:nvSpPr>
          <p:spPr bwMode="auto">
            <a:xfrm>
              <a:off x="4713288" y="5437188"/>
              <a:ext cx="627063" cy="152400"/>
            </a:xfrm>
            <a:custGeom>
              <a:avLst/>
              <a:gdLst>
                <a:gd name="T0" fmla="*/ 822 w 844"/>
                <a:gd name="T1" fmla="*/ 127 h 205"/>
                <a:gd name="T2" fmla="*/ 822 w 844"/>
                <a:gd name="T3" fmla="*/ 127 h 205"/>
                <a:gd name="T4" fmla="*/ 441 w 844"/>
                <a:gd name="T5" fmla="*/ 9 h 205"/>
                <a:gd name="T6" fmla="*/ 23 w 844"/>
                <a:gd name="T7" fmla="*/ 127 h 205"/>
                <a:gd name="T8" fmla="*/ 12 w 844"/>
                <a:gd name="T9" fmla="*/ 182 h 205"/>
                <a:gd name="T10" fmla="*/ 45 w 844"/>
                <a:gd name="T11" fmla="*/ 200 h 205"/>
                <a:gd name="T12" fmla="*/ 67 w 844"/>
                <a:gd name="T13" fmla="*/ 193 h 205"/>
                <a:gd name="T14" fmla="*/ 437 w 844"/>
                <a:gd name="T15" fmla="*/ 89 h 205"/>
                <a:gd name="T16" fmla="*/ 775 w 844"/>
                <a:gd name="T17" fmla="*/ 193 h 205"/>
                <a:gd name="T18" fmla="*/ 831 w 844"/>
                <a:gd name="T19" fmla="*/ 183 h 205"/>
                <a:gd name="T20" fmla="*/ 822 w 844"/>
                <a:gd name="T21" fmla="*/ 127 h 2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5">
                  <a:moveTo>
                    <a:pt x="822" y="127"/>
                  </a:moveTo>
                  <a:lnTo>
                    <a:pt x="822" y="127"/>
                  </a:lnTo>
                  <a:cubicBezTo>
                    <a:pt x="815" y="123"/>
                    <a:pt x="667" y="19"/>
                    <a:pt x="441" y="9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39"/>
                    <a:pt x="0" y="164"/>
                    <a:pt x="12" y="182"/>
                  </a:cubicBezTo>
                  <a:cubicBezTo>
                    <a:pt x="20" y="194"/>
                    <a:pt x="32" y="200"/>
                    <a:pt x="45" y="200"/>
                  </a:cubicBezTo>
                  <a:cubicBezTo>
                    <a:pt x="53" y="200"/>
                    <a:pt x="61" y="198"/>
                    <a:pt x="67" y="193"/>
                  </a:cubicBezTo>
                  <a:cubicBezTo>
                    <a:pt x="69" y="192"/>
                    <a:pt x="236" y="81"/>
                    <a:pt x="437" y="89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5"/>
                    <a:pt x="818" y="201"/>
                    <a:pt x="831" y="183"/>
                  </a:cubicBezTo>
                  <a:cubicBezTo>
                    <a:pt x="844" y="165"/>
                    <a:pt x="840" y="140"/>
                    <a:pt x="822" y="127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0" name="Freeform 17"/>
            <p:cNvSpPr>
              <a:spLocks/>
            </p:cNvSpPr>
            <p:nvPr/>
          </p:nvSpPr>
          <p:spPr bwMode="auto">
            <a:xfrm>
              <a:off x="4713288" y="57165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7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9"/>
                    <a:pt x="67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1" name="Freeform 18"/>
            <p:cNvSpPr>
              <a:spLocks/>
            </p:cNvSpPr>
            <p:nvPr/>
          </p:nvSpPr>
          <p:spPr bwMode="auto">
            <a:xfrm>
              <a:off x="4713288" y="5997575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7 h 206"/>
                <a:gd name="T8" fmla="*/ 12 w 844"/>
                <a:gd name="T9" fmla="*/ 183 h 206"/>
                <a:gd name="T10" fmla="*/ 45 w 844"/>
                <a:gd name="T11" fmla="*/ 201 h 206"/>
                <a:gd name="T12" fmla="*/ 67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4"/>
                    <a:pt x="32" y="201"/>
                    <a:pt x="45" y="201"/>
                  </a:cubicBezTo>
                  <a:cubicBezTo>
                    <a:pt x="53" y="201"/>
                    <a:pt x="61" y="198"/>
                    <a:pt x="67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42" name="文本框 8"/>
          <p:cNvSpPr txBox="1"/>
          <p:nvPr/>
        </p:nvSpPr>
        <p:spPr>
          <a:xfrm>
            <a:off x="2364761" y="5582154"/>
            <a:ext cx="2517668" cy="5724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顶部“开始”面板中可以对字体、字号、颜色、行距等进行修改。</a:t>
            </a:r>
          </a:p>
        </p:txBody>
      </p:sp>
      <p:sp>
        <p:nvSpPr>
          <p:cNvPr id="43" name="矩形 42"/>
          <p:cNvSpPr/>
          <p:nvPr/>
        </p:nvSpPr>
        <p:spPr>
          <a:xfrm>
            <a:off x="2364761" y="5134872"/>
            <a:ext cx="2236510" cy="4924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2000" b="1" dirty="0">
                <a:solidFill>
                  <a:schemeClr val="accent3">
                    <a:lumMod val="75000"/>
                  </a:schemeClr>
                </a:solidFill>
              </a:rPr>
              <a:t>点击此处添加标题</a:t>
            </a:r>
            <a:endParaRPr lang="en-US" altLang="zh-CN" sz="2000" b="1" dirty="0">
              <a:solidFill>
                <a:schemeClr val="accent3">
                  <a:lumMod val="75000"/>
                </a:schemeClr>
              </a:solidFill>
            </a:endParaRPr>
          </a:p>
        </p:txBody>
      </p:sp>
      <p:sp>
        <p:nvSpPr>
          <p:cNvPr id="58" name="泪珠形 57"/>
          <p:cNvSpPr/>
          <p:nvPr/>
        </p:nvSpPr>
        <p:spPr>
          <a:xfrm>
            <a:off x="5673003" y="2819126"/>
            <a:ext cx="1044362" cy="1044362"/>
          </a:xfrm>
          <a:prstGeom prst="teardrop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59" name="组合 22"/>
          <p:cNvGrpSpPr/>
          <p:nvPr/>
        </p:nvGrpSpPr>
        <p:grpSpPr>
          <a:xfrm>
            <a:off x="5960707" y="3146442"/>
            <a:ext cx="548656" cy="430686"/>
            <a:chOff x="3829050" y="5226603"/>
            <a:chExt cx="1511301" cy="1186348"/>
          </a:xfrm>
          <a:solidFill>
            <a:schemeClr val="bg1"/>
          </a:solidFill>
        </p:grpSpPr>
        <p:sp>
          <p:nvSpPr>
            <p:cNvPr id="62" name="Freeform 12"/>
            <p:cNvSpPr>
              <a:spLocks noEditPoints="1"/>
            </p:cNvSpPr>
            <p:nvPr/>
          </p:nvSpPr>
          <p:spPr bwMode="auto">
            <a:xfrm>
              <a:off x="3829050" y="5226603"/>
              <a:ext cx="1511301" cy="1186348"/>
            </a:xfrm>
            <a:custGeom>
              <a:avLst/>
              <a:gdLst>
                <a:gd name="T0" fmla="*/ 2372 w 2506"/>
                <a:gd name="T1" fmla="*/ 1716 h 1970"/>
                <a:gd name="T2" fmla="*/ 2372 w 2506"/>
                <a:gd name="T3" fmla="*/ 1716 h 1970"/>
                <a:gd name="T4" fmla="*/ 1858 w 2506"/>
                <a:gd name="T5" fmla="*/ 1575 h 1970"/>
                <a:gd name="T6" fmla="*/ 1818 w 2506"/>
                <a:gd name="T7" fmla="*/ 1576 h 1970"/>
                <a:gd name="T8" fmla="*/ 1323 w 2506"/>
                <a:gd name="T9" fmla="*/ 1715 h 1970"/>
                <a:gd name="T10" fmla="*/ 1323 w 2506"/>
                <a:gd name="T11" fmla="*/ 308 h 1970"/>
                <a:gd name="T12" fmla="*/ 1847 w 2506"/>
                <a:gd name="T13" fmla="*/ 133 h 1970"/>
                <a:gd name="T14" fmla="*/ 2372 w 2506"/>
                <a:gd name="T15" fmla="*/ 310 h 1970"/>
                <a:gd name="T16" fmla="*/ 2372 w 2506"/>
                <a:gd name="T17" fmla="*/ 1716 h 1970"/>
                <a:gd name="T18" fmla="*/ 1182 w 2506"/>
                <a:gd name="T19" fmla="*/ 1715 h 1970"/>
                <a:gd name="T20" fmla="*/ 1182 w 2506"/>
                <a:gd name="T21" fmla="*/ 1715 h 1970"/>
                <a:gd name="T22" fmla="*/ 688 w 2506"/>
                <a:gd name="T23" fmla="*/ 1576 h 1970"/>
                <a:gd name="T24" fmla="*/ 647 w 2506"/>
                <a:gd name="T25" fmla="*/ 1575 h 1970"/>
                <a:gd name="T26" fmla="*/ 133 w 2506"/>
                <a:gd name="T27" fmla="*/ 1716 h 1970"/>
                <a:gd name="T28" fmla="*/ 133 w 2506"/>
                <a:gd name="T29" fmla="*/ 310 h 1970"/>
                <a:gd name="T30" fmla="*/ 659 w 2506"/>
                <a:gd name="T31" fmla="*/ 133 h 1970"/>
                <a:gd name="T32" fmla="*/ 1182 w 2506"/>
                <a:gd name="T33" fmla="*/ 308 h 1970"/>
                <a:gd name="T34" fmla="*/ 1182 w 2506"/>
                <a:gd name="T35" fmla="*/ 1715 h 1970"/>
                <a:gd name="T36" fmla="*/ 1849 w 2506"/>
                <a:gd name="T37" fmla="*/ 0 h 1970"/>
                <a:gd name="T38" fmla="*/ 1849 w 2506"/>
                <a:gd name="T39" fmla="*/ 0 h 1970"/>
                <a:gd name="T40" fmla="*/ 1823 w 2506"/>
                <a:gd name="T41" fmla="*/ 0 h 1970"/>
                <a:gd name="T42" fmla="*/ 1253 w 2506"/>
                <a:gd name="T43" fmla="*/ 184 h 1970"/>
                <a:gd name="T44" fmla="*/ 683 w 2506"/>
                <a:gd name="T45" fmla="*/ 0 h 1970"/>
                <a:gd name="T46" fmla="*/ 657 w 2506"/>
                <a:gd name="T47" fmla="*/ 0 h 1970"/>
                <a:gd name="T48" fmla="*/ 5 w 2506"/>
                <a:gd name="T49" fmla="*/ 267 h 1970"/>
                <a:gd name="T50" fmla="*/ 0 w 2506"/>
                <a:gd name="T51" fmla="*/ 279 h 1970"/>
                <a:gd name="T52" fmla="*/ 0 w 2506"/>
                <a:gd name="T53" fmla="*/ 1970 h 1970"/>
                <a:gd name="T54" fmla="*/ 107 w 2506"/>
                <a:gd name="T55" fmla="*/ 1889 h 1970"/>
                <a:gd name="T56" fmla="*/ 682 w 2506"/>
                <a:gd name="T57" fmla="*/ 1709 h 1970"/>
                <a:gd name="T58" fmla="*/ 1190 w 2506"/>
                <a:gd name="T59" fmla="*/ 1876 h 1970"/>
                <a:gd name="T60" fmla="*/ 1208 w 2506"/>
                <a:gd name="T61" fmla="*/ 1888 h 1970"/>
                <a:gd name="T62" fmla="*/ 1253 w 2506"/>
                <a:gd name="T63" fmla="*/ 1924 h 1970"/>
                <a:gd name="T64" fmla="*/ 1298 w 2506"/>
                <a:gd name="T65" fmla="*/ 1888 h 1970"/>
                <a:gd name="T66" fmla="*/ 1316 w 2506"/>
                <a:gd name="T67" fmla="*/ 1876 h 1970"/>
                <a:gd name="T68" fmla="*/ 1824 w 2506"/>
                <a:gd name="T69" fmla="*/ 1709 h 1970"/>
                <a:gd name="T70" fmla="*/ 2399 w 2506"/>
                <a:gd name="T71" fmla="*/ 1889 h 1970"/>
                <a:gd name="T72" fmla="*/ 2506 w 2506"/>
                <a:gd name="T73" fmla="*/ 1970 h 1970"/>
                <a:gd name="T74" fmla="*/ 2506 w 2506"/>
                <a:gd name="T75" fmla="*/ 279 h 1970"/>
                <a:gd name="T76" fmla="*/ 2501 w 2506"/>
                <a:gd name="T77" fmla="*/ 267 h 1970"/>
                <a:gd name="T78" fmla="*/ 1849 w 2506"/>
                <a:gd name="T79" fmla="*/ 0 h 19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06" h="1970">
                  <a:moveTo>
                    <a:pt x="2372" y="1716"/>
                  </a:moveTo>
                  <a:lnTo>
                    <a:pt x="2372" y="1716"/>
                  </a:lnTo>
                  <a:cubicBezTo>
                    <a:pt x="2261" y="1655"/>
                    <a:pt x="2075" y="1575"/>
                    <a:pt x="1858" y="1575"/>
                  </a:cubicBezTo>
                  <a:cubicBezTo>
                    <a:pt x="1845" y="1575"/>
                    <a:pt x="1831" y="1576"/>
                    <a:pt x="1818" y="1576"/>
                  </a:cubicBezTo>
                  <a:cubicBezTo>
                    <a:pt x="1599" y="1587"/>
                    <a:pt x="1427" y="1659"/>
                    <a:pt x="1323" y="1715"/>
                  </a:cubicBezTo>
                  <a:lnTo>
                    <a:pt x="1323" y="308"/>
                  </a:lnTo>
                  <a:cubicBezTo>
                    <a:pt x="1347" y="271"/>
                    <a:pt x="1462" y="127"/>
                    <a:pt x="1847" y="133"/>
                  </a:cubicBezTo>
                  <a:cubicBezTo>
                    <a:pt x="2229" y="140"/>
                    <a:pt x="2347" y="273"/>
                    <a:pt x="2372" y="310"/>
                  </a:cubicBezTo>
                  <a:lnTo>
                    <a:pt x="2372" y="1716"/>
                  </a:lnTo>
                  <a:close/>
                  <a:moveTo>
                    <a:pt x="1182" y="1715"/>
                  </a:moveTo>
                  <a:lnTo>
                    <a:pt x="1182" y="1715"/>
                  </a:lnTo>
                  <a:cubicBezTo>
                    <a:pt x="1079" y="1659"/>
                    <a:pt x="906" y="1587"/>
                    <a:pt x="688" y="1576"/>
                  </a:cubicBezTo>
                  <a:cubicBezTo>
                    <a:pt x="674" y="1576"/>
                    <a:pt x="661" y="1575"/>
                    <a:pt x="647" y="1575"/>
                  </a:cubicBezTo>
                  <a:cubicBezTo>
                    <a:pt x="431" y="1575"/>
                    <a:pt x="244" y="1655"/>
                    <a:pt x="133" y="1716"/>
                  </a:cubicBezTo>
                  <a:lnTo>
                    <a:pt x="133" y="310"/>
                  </a:lnTo>
                  <a:cubicBezTo>
                    <a:pt x="159" y="273"/>
                    <a:pt x="276" y="140"/>
                    <a:pt x="659" y="133"/>
                  </a:cubicBezTo>
                  <a:cubicBezTo>
                    <a:pt x="1044" y="127"/>
                    <a:pt x="1159" y="271"/>
                    <a:pt x="1182" y="308"/>
                  </a:cubicBezTo>
                  <a:lnTo>
                    <a:pt x="1182" y="1715"/>
                  </a:lnTo>
                  <a:close/>
                  <a:moveTo>
                    <a:pt x="1849" y="0"/>
                  </a:moveTo>
                  <a:lnTo>
                    <a:pt x="1849" y="0"/>
                  </a:lnTo>
                  <a:cubicBezTo>
                    <a:pt x="1840" y="0"/>
                    <a:pt x="1831" y="0"/>
                    <a:pt x="1823" y="0"/>
                  </a:cubicBezTo>
                  <a:cubicBezTo>
                    <a:pt x="1490" y="0"/>
                    <a:pt x="1328" y="105"/>
                    <a:pt x="1253" y="184"/>
                  </a:cubicBezTo>
                  <a:cubicBezTo>
                    <a:pt x="1178" y="105"/>
                    <a:pt x="1015" y="0"/>
                    <a:pt x="683" y="0"/>
                  </a:cubicBezTo>
                  <a:cubicBezTo>
                    <a:pt x="674" y="0"/>
                    <a:pt x="666" y="0"/>
                    <a:pt x="657" y="0"/>
                  </a:cubicBezTo>
                  <a:cubicBezTo>
                    <a:pt x="127" y="9"/>
                    <a:pt x="16" y="240"/>
                    <a:pt x="5" y="267"/>
                  </a:cubicBezTo>
                  <a:lnTo>
                    <a:pt x="0" y="279"/>
                  </a:lnTo>
                  <a:lnTo>
                    <a:pt x="0" y="1970"/>
                  </a:lnTo>
                  <a:lnTo>
                    <a:pt x="107" y="1889"/>
                  </a:lnTo>
                  <a:cubicBezTo>
                    <a:pt x="109" y="1887"/>
                    <a:pt x="369" y="1695"/>
                    <a:pt x="682" y="1709"/>
                  </a:cubicBezTo>
                  <a:cubicBezTo>
                    <a:pt x="943" y="1722"/>
                    <a:pt x="1133" y="1837"/>
                    <a:pt x="1190" y="1876"/>
                  </a:cubicBezTo>
                  <a:cubicBezTo>
                    <a:pt x="1201" y="1883"/>
                    <a:pt x="1207" y="1888"/>
                    <a:pt x="1208" y="1888"/>
                  </a:cubicBezTo>
                  <a:lnTo>
                    <a:pt x="1253" y="1924"/>
                  </a:lnTo>
                  <a:lnTo>
                    <a:pt x="1298" y="1888"/>
                  </a:lnTo>
                  <a:cubicBezTo>
                    <a:pt x="1298" y="1888"/>
                    <a:pt x="1304" y="1883"/>
                    <a:pt x="1316" y="1876"/>
                  </a:cubicBezTo>
                  <a:cubicBezTo>
                    <a:pt x="1373" y="1837"/>
                    <a:pt x="1563" y="1722"/>
                    <a:pt x="1824" y="1709"/>
                  </a:cubicBezTo>
                  <a:cubicBezTo>
                    <a:pt x="2135" y="1695"/>
                    <a:pt x="2396" y="1887"/>
                    <a:pt x="2399" y="1889"/>
                  </a:cubicBezTo>
                  <a:lnTo>
                    <a:pt x="2506" y="1970"/>
                  </a:lnTo>
                  <a:lnTo>
                    <a:pt x="2506" y="279"/>
                  </a:lnTo>
                  <a:lnTo>
                    <a:pt x="2501" y="267"/>
                  </a:lnTo>
                  <a:cubicBezTo>
                    <a:pt x="2490" y="240"/>
                    <a:pt x="2379" y="9"/>
                    <a:pt x="1849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3" name="Freeform 13"/>
            <p:cNvSpPr>
              <a:spLocks/>
            </p:cNvSpPr>
            <p:nvPr/>
          </p:nvSpPr>
          <p:spPr bwMode="auto">
            <a:xfrm>
              <a:off x="3829050" y="53990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7 h 206"/>
                <a:gd name="T8" fmla="*/ 12 w 844"/>
                <a:gd name="T9" fmla="*/ 183 h 206"/>
                <a:gd name="T10" fmla="*/ 45 w 844"/>
                <a:gd name="T11" fmla="*/ 200 h 206"/>
                <a:gd name="T12" fmla="*/ 68 w 844"/>
                <a:gd name="T13" fmla="*/ 193 h 206"/>
                <a:gd name="T14" fmla="*/ 437 w 844"/>
                <a:gd name="T15" fmla="*/ 89 h 206"/>
                <a:gd name="T16" fmla="*/ 775 w 844"/>
                <a:gd name="T17" fmla="*/ 193 h 206"/>
                <a:gd name="T18" fmla="*/ 831 w 844"/>
                <a:gd name="T19" fmla="*/ 183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3"/>
                    <a:pt x="667" y="19"/>
                    <a:pt x="441" y="10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39"/>
                    <a:pt x="0" y="164"/>
                    <a:pt x="12" y="183"/>
                  </a:cubicBezTo>
                  <a:cubicBezTo>
                    <a:pt x="20" y="194"/>
                    <a:pt x="32" y="200"/>
                    <a:pt x="45" y="200"/>
                  </a:cubicBezTo>
                  <a:cubicBezTo>
                    <a:pt x="53" y="200"/>
                    <a:pt x="61" y="198"/>
                    <a:pt x="68" y="193"/>
                  </a:cubicBezTo>
                  <a:cubicBezTo>
                    <a:pt x="69" y="192"/>
                    <a:pt x="236" y="81"/>
                    <a:pt x="437" y="89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6"/>
                    <a:pt x="818" y="201"/>
                    <a:pt x="831" y="183"/>
                  </a:cubicBezTo>
                  <a:cubicBezTo>
                    <a:pt x="844" y="165"/>
                    <a:pt x="840" y="140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4" name="Freeform 14"/>
            <p:cNvSpPr>
              <a:spLocks/>
            </p:cNvSpPr>
            <p:nvPr/>
          </p:nvSpPr>
          <p:spPr bwMode="auto">
            <a:xfrm>
              <a:off x="3829050" y="56784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8 w 844"/>
                <a:gd name="T13" fmla="*/ 194 h 206"/>
                <a:gd name="T14" fmla="*/ 437 w 844"/>
                <a:gd name="T15" fmla="*/ 90 h 206"/>
                <a:gd name="T16" fmla="*/ 775 w 844"/>
                <a:gd name="T17" fmla="*/ 194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3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9"/>
                    <a:pt x="68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3"/>
                    <a:pt x="775" y="194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5" name="Freeform 15"/>
            <p:cNvSpPr>
              <a:spLocks/>
            </p:cNvSpPr>
            <p:nvPr/>
          </p:nvSpPr>
          <p:spPr bwMode="auto">
            <a:xfrm>
              <a:off x="3829050" y="5957888"/>
              <a:ext cx="627063" cy="153988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8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8"/>
                    <a:pt x="68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6" name="Freeform 16"/>
            <p:cNvSpPr>
              <a:spLocks/>
            </p:cNvSpPr>
            <p:nvPr/>
          </p:nvSpPr>
          <p:spPr bwMode="auto">
            <a:xfrm>
              <a:off x="4713288" y="5437188"/>
              <a:ext cx="627063" cy="152400"/>
            </a:xfrm>
            <a:custGeom>
              <a:avLst/>
              <a:gdLst>
                <a:gd name="T0" fmla="*/ 822 w 844"/>
                <a:gd name="T1" fmla="*/ 127 h 205"/>
                <a:gd name="T2" fmla="*/ 822 w 844"/>
                <a:gd name="T3" fmla="*/ 127 h 205"/>
                <a:gd name="T4" fmla="*/ 441 w 844"/>
                <a:gd name="T5" fmla="*/ 9 h 205"/>
                <a:gd name="T6" fmla="*/ 23 w 844"/>
                <a:gd name="T7" fmla="*/ 127 h 205"/>
                <a:gd name="T8" fmla="*/ 12 w 844"/>
                <a:gd name="T9" fmla="*/ 182 h 205"/>
                <a:gd name="T10" fmla="*/ 45 w 844"/>
                <a:gd name="T11" fmla="*/ 200 h 205"/>
                <a:gd name="T12" fmla="*/ 67 w 844"/>
                <a:gd name="T13" fmla="*/ 193 h 205"/>
                <a:gd name="T14" fmla="*/ 437 w 844"/>
                <a:gd name="T15" fmla="*/ 89 h 205"/>
                <a:gd name="T16" fmla="*/ 775 w 844"/>
                <a:gd name="T17" fmla="*/ 193 h 205"/>
                <a:gd name="T18" fmla="*/ 831 w 844"/>
                <a:gd name="T19" fmla="*/ 183 h 205"/>
                <a:gd name="T20" fmla="*/ 822 w 844"/>
                <a:gd name="T21" fmla="*/ 127 h 2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5">
                  <a:moveTo>
                    <a:pt x="822" y="127"/>
                  </a:moveTo>
                  <a:lnTo>
                    <a:pt x="822" y="127"/>
                  </a:lnTo>
                  <a:cubicBezTo>
                    <a:pt x="815" y="123"/>
                    <a:pt x="667" y="19"/>
                    <a:pt x="441" y="9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39"/>
                    <a:pt x="0" y="164"/>
                    <a:pt x="12" y="182"/>
                  </a:cubicBezTo>
                  <a:cubicBezTo>
                    <a:pt x="20" y="194"/>
                    <a:pt x="32" y="200"/>
                    <a:pt x="45" y="200"/>
                  </a:cubicBezTo>
                  <a:cubicBezTo>
                    <a:pt x="53" y="200"/>
                    <a:pt x="61" y="198"/>
                    <a:pt x="67" y="193"/>
                  </a:cubicBezTo>
                  <a:cubicBezTo>
                    <a:pt x="69" y="192"/>
                    <a:pt x="236" y="81"/>
                    <a:pt x="437" y="89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5"/>
                    <a:pt x="818" y="201"/>
                    <a:pt x="831" y="183"/>
                  </a:cubicBezTo>
                  <a:cubicBezTo>
                    <a:pt x="844" y="165"/>
                    <a:pt x="840" y="140"/>
                    <a:pt x="822" y="127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7" name="Freeform 17"/>
            <p:cNvSpPr>
              <a:spLocks/>
            </p:cNvSpPr>
            <p:nvPr/>
          </p:nvSpPr>
          <p:spPr bwMode="auto">
            <a:xfrm>
              <a:off x="4713288" y="57165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7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9"/>
                    <a:pt x="67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8" name="Freeform 18"/>
            <p:cNvSpPr>
              <a:spLocks/>
            </p:cNvSpPr>
            <p:nvPr/>
          </p:nvSpPr>
          <p:spPr bwMode="auto">
            <a:xfrm>
              <a:off x="4713288" y="5997575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7 h 206"/>
                <a:gd name="T8" fmla="*/ 12 w 844"/>
                <a:gd name="T9" fmla="*/ 183 h 206"/>
                <a:gd name="T10" fmla="*/ 45 w 844"/>
                <a:gd name="T11" fmla="*/ 201 h 206"/>
                <a:gd name="T12" fmla="*/ 67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4"/>
                    <a:pt x="32" y="201"/>
                    <a:pt x="45" y="201"/>
                  </a:cubicBezTo>
                  <a:cubicBezTo>
                    <a:pt x="53" y="201"/>
                    <a:pt x="61" y="198"/>
                    <a:pt x="67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60" name="文本框 8"/>
          <p:cNvSpPr txBox="1"/>
          <p:nvPr/>
        </p:nvSpPr>
        <p:spPr>
          <a:xfrm>
            <a:off x="6790521" y="3164369"/>
            <a:ext cx="2517668" cy="5724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顶部“开始”面板中可以对字体、字号、颜色、行距等进行修改。</a:t>
            </a:r>
          </a:p>
        </p:txBody>
      </p:sp>
      <p:sp>
        <p:nvSpPr>
          <p:cNvPr id="61" name="矩形 60"/>
          <p:cNvSpPr/>
          <p:nvPr/>
        </p:nvSpPr>
        <p:spPr>
          <a:xfrm>
            <a:off x="6790521" y="2717087"/>
            <a:ext cx="2236510" cy="4924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2000" b="1" dirty="0">
                <a:solidFill>
                  <a:schemeClr val="accent3">
                    <a:lumMod val="75000"/>
                  </a:schemeClr>
                </a:solidFill>
              </a:rPr>
              <a:t>点击此处添加标题</a:t>
            </a:r>
            <a:endParaRPr lang="en-US" altLang="zh-CN" sz="2000" b="1" dirty="0">
              <a:solidFill>
                <a:schemeClr val="accent3">
                  <a:lumMod val="75000"/>
                </a:schemeClr>
              </a:solidFill>
            </a:endParaRPr>
          </a:p>
        </p:txBody>
      </p:sp>
      <p:sp>
        <p:nvSpPr>
          <p:cNvPr id="70" name="泪珠形 69"/>
          <p:cNvSpPr/>
          <p:nvPr/>
        </p:nvSpPr>
        <p:spPr>
          <a:xfrm>
            <a:off x="3460123" y="4028019"/>
            <a:ext cx="1044362" cy="1044362"/>
          </a:xfrm>
          <a:prstGeom prst="teardrop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71" name="组合 22"/>
          <p:cNvGrpSpPr/>
          <p:nvPr/>
        </p:nvGrpSpPr>
        <p:grpSpPr>
          <a:xfrm>
            <a:off x="3747827" y="4355335"/>
            <a:ext cx="548656" cy="430686"/>
            <a:chOff x="3829050" y="5226603"/>
            <a:chExt cx="1511301" cy="1186348"/>
          </a:xfrm>
          <a:solidFill>
            <a:schemeClr val="bg1"/>
          </a:solidFill>
        </p:grpSpPr>
        <p:sp>
          <p:nvSpPr>
            <p:cNvPr id="74" name="Freeform 12"/>
            <p:cNvSpPr>
              <a:spLocks noEditPoints="1"/>
            </p:cNvSpPr>
            <p:nvPr/>
          </p:nvSpPr>
          <p:spPr bwMode="auto">
            <a:xfrm>
              <a:off x="3829050" y="5226603"/>
              <a:ext cx="1511301" cy="1186348"/>
            </a:xfrm>
            <a:custGeom>
              <a:avLst/>
              <a:gdLst>
                <a:gd name="T0" fmla="*/ 2372 w 2506"/>
                <a:gd name="T1" fmla="*/ 1716 h 1970"/>
                <a:gd name="T2" fmla="*/ 2372 w 2506"/>
                <a:gd name="T3" fmla="*/ 1716 h 1970"/>
                <a:gd name="T4" fmla="*/ 1858 w 2506"/>
                <a:gd name="T5" fmla="*/ 1575 h 1970"/>
                <a:gd name="T6" fmla="*/ 1818 w 2506"/>
                <a:gd name="T7" fmla="*/ 1576 h 1970"/>
                <a:gd name="T8" fmla="*/ 1323 w 2506"/>
                <a:gd name="T9" fmla="*/ 1715 h 1970"/>
                <a:gd name="T10" fmla="*/ 1323 w 2506"/>
                <a:gd name="T11" fmla="*/ 308 h 1970"/>
                <a:gd name="T12" fmla="*/ 1847 w 2506"/>
                <a:gd name="T13" fmla="*/ 133 h 1970"/>
                <a:gd name="T14" fmla="*/ 2372 w 2506"/>
                <a:gd name="T15" fmla="*/ 310 h 1970"/>
                <a:gd name="T16" fmla="*/ 2372 w 2506"/>
                <a:gd name="T17" fmla="*/ 1716 h 1970"/>
                <a:gd name="T18" fmla="*/ 1182 w 2506"/>
                <a:gd name="T19" fmla="*/ 1715 h 1970"/>
                <a:gd name="T20" fmla="*/ 1182 w 2506"/>
                <a:gd name="T21" fmla="*/ 1715 h 1970"/>
                <a:gd name="T22" fmla="*/ 688 w 2506"/>
                <a:gd name="T23" fmla="*/ 1576 h 1970"/>
                <a:gd name="T24" fmla="*/ 647 w 2506"/>
                <a:gd name="T25" fmla="*/ 1575 h 1970"/>
                <a:gd name="T26" fmla="*/ 133 w 2506"/>
                <a:gd name="T27" fmla="*/ 1716 h 1970"/>
                <a:gd name="T28" fmla="*/ 133 w 2506"/>
                <a:gd name="T29" fmla="*/ 310 h 1970"/>
                <a:gd name="T30" fmla="*/ 659 w 2506"/>
                <a:gd name="T31" fmla="*/ 133 h 1970"/>
                <a:gd name="T32" fmla="*/ 1182 w 2506"/>
                <a:gd name="T33" fmla="*/ 308 h 1970"/>
                <a:gd name="T34" fmla="*/ 1182 w 2506"/>
                <a:gd name="T35" fmla="*/ 1715 h 1970"/>
                <a:gd name="T36" fmla="*/ 1849 w 2506"/>
                <a:gd name="T37" fmla="*/ 0 h 1970"/>
                <a:gd name="T38" fmla="*/ 1849 w 2506"/>
                <a:gd name="T39" fmla="*/ 0 h 1970"/>
                <a:gd name="T40" fmla="*/ 1823 w 2506"/>
                <a:gd name="T41" fmla="*/ 0 h 1970"/>
                <a:gd name="T42" fmla="*/ 1253 w 2506"/>
                <a:gd name="T43" fmla="*/ 184 h 1970"/>
                <a:gd name="T44" fmla="*/ 683 w 2506"/>
                <a:gd name="T45" fmla="*/ 0 h 1970"/>
                <a:gd name="T46" fmla="*/ 657 w 2506"/>
                <a:gd name="T47" fmla="*/ 0 h 1970"/>
                <a:gd name="T48" fmla="*/ 5 w 2506"/>
                <a:gd name="T49" fmla="*/ 267 h 1970"/>
                <a:gd name="T50" fmla="*/ 0 w 2506"/>
                <a:gd name="T51" fmla="*/ 279 h 1970"/>
                <a:gd name="T52" fmla="*/ 0 w 2506"/>
                <a:gd name="T53" fmla="*/ 1970 h 1970"/>
                <a:gd name="T54" fmla="*/ 107 w 2506"/>
                <a:gd name="T55" fmla="*/ 1889 h 1970"/>
                <a:gd name="T56" fmla="*/ 682 w 2506"/>
                <a:gd name="T57" fmla="*/ 1709 h 1970"/>
                <a:gd name="T58" fmla="*/ 1190 w 2506"/>
                <a:gd name="T59" fmla="*/ 1876 h 1970"/>
                <a:gd name="T60" fmla="*/ 1208 w 2506"/>
                <a:gd name="T61" fmla="*/ 1888 h 1970"/>
                <a:gd name="T62" fmla="*/ 1253 w 2506"/>
                <a:gd name="T63" fmla="*/ 1924 h 1970"/>
                <a:gd name="T64" fmla="*/ 1298 w 2506"/>
                <a:gd name="T65" fmla="*/ 1888 h 1970"/>
                <a:gd name="T66" fmla="*/ 1316 w 2506"/>
                <a:gd name="T67" fmla="*/ 1876 h 1970"/>
                <a:gd name="T68" fmla="*/ 1824 w 2506"/>
                <a:gd name="T69" fmla="*/ 1709 h 1970"/>
                <a:gd name="T70" fmla="*/ 2399 w 2506"/>
                <a:gd name="T71" fmla="*/ 1889 h 1970"/>
                <a:gd name="T72" fmla="*/ 2506 w 2506"/>
                <a:gd name="T73" fmla="*/ 1970 h 1970"/>
                <a:gd name="T74" fmla="*/ 2506 w 2506"/>
                <a:gd name="T75" fmla="*/ 279 h 1970"/>
                <a:gd name="T76" fmla="*/ 2501 w 2506"/>
                <a:gd name="T77" fmla="*/ 267 h 1970"/>
                <a:gd name="T78" fmla="*/ 1849 w 2506"/>
                <a:gd name="T79" fmla="*/ 0 h 19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06" h="1970">
                  <a:moveTo>
                    <a:pt x="2372" y="1716"/>
                  </a:moveTo>
                  <a:lnTo>
                    <a:pt x="2372" y="1716"/>
                  </a:lnTo>
                  <a:cubicBezTo>
                    <a:pt x="2261" y="1655"/>
                    <a:pt x="2075" y="1575"/>
                    <a:pt x="1858" y="1575"/>
                  </a:cubicBezTo>
                  <a:cubicBezTo>
                    <a:pt x="1845" y="1575"/>
                    <a:pt x="1831" y="1576"/>
                    <a:pt x="1818" y="1576"/>
                  </a:cubicBezTo>
                  <a:cubicBezTo>
                    <a:pt x="1599" y="1587"/>
                    <a:pt x="1427" y="1659"/>
                    <a:pt x="1323" y="1715"/>
                  </a:cubicBezTo>
                  <a:lnTo>
                    <a:pt x="1323" y="308"/>
                  </a:lnTo>
                  <a:cubicBezTo>
                    <a:pt x="1347" y="271"/>
                    <a:pt x="1462" y="127"/>
                    <a:pt x="1847" y="133"/>
                  </a:cubicBezTo>
                  <a:cubicBezTo>
                    <a:pt x="2229" y="140"/>
                    <a:pt x="2347" y="273"/>
                    <a:pt x="2372" y="310"/>
                  </a:cubicBezTo>
                  <a:lnTo>
                    <a:pt x="2372" y="1716"/>
                  </a:lnTo>
                  <a:close/>
                  <a:moveTo>
                    <a:pt x="1182" y="1715"/>
                  </a:moveTo>
                  <a:lnTo>
                    <a:pt x="1182" y="1715"/>
                  </a:lnTo>
                  <a:cubicBezTo>
                    <a:pt x="1079" y="1659"/>
                    <a:pt x="906" y="1587"/>
                    <a:pt x="688" y="1576"/>
                  </a:cubicBezTo>
                  <a:cubicBezTo>
                    <a:pt x="674" y="1576"/>
                    <a:pt x="661" y="1575"/>
                    <a:pt x="647" y="1575"/>
                  </a:cubicBezTo>
                  <a:cubicBezTo>
                    <a:pt x="431" y="1575"/>
                    <a:pt x="244" y="1655"/>
                    <a:pt x="133" y="1716"/>
                  </a:cubicBezTo>
                  <a:lnTo>
                    <a:pt x="133" y="310"/>
                  </a:lnTo>
                  <a:cubicBezTo>
                    <a:pt x="159" y="273"/>
                    <a:pt x="276" y="140"/>
                    <a:pt x="659" y="133"/>
                  </a:cubicBezTo>
                  <a:cubicBezTo>
                    <a:pt x="1044" y="127"/>
                    <a:pt x="1159" y="271"/>
                    <a:pt x="1182" y="308"/>
                  </a:cubicBezTo>
                  <a:lnTo>
                    <a:pt x="1182" y="1715"/>
                  </a:lnTo>
                  <a:close/>
                  <a:moveTo>
                    <a:pt x="1849" y="0"/>
                  </a:moveTo>
                  <a:lnTo>
                    <a:pt x="1849" y="0"/>
                  </a:lnTo>
                  <a:cubicBezTo>
                    <a:pt x="1840" y="0"/>
                    <a:pt x="1831" y="0"/>
                    <a:pt x="1823" y="0"/>
                  </a:cubicBezTo>
                  <a:cubicBezTo>
                    <a:pt x="1490" y="0"/>
                    <a:pt x="1328" y="105"/>
                    <a:pt x="1253" y="184"/>
                  </a:cubicBezTo>
                  <a:cubicBezTo>
                    <a:pt x="1178" y="105"/>
                    <a:pt x="1015" y="0"/>
                    <a:pt x="683" y="0"/>
                  </a:cubicBezTo>
                  <a:cubicBezTo>
                    <a:pt x="674" y="0"/>
                    <a:pt x="666" y="0"/>
                    <a:pt x="657" y="0"/>
                  </a:cubicBezTo>
                  <a:cubicBezTo>
                    <a:pt x="127" y="9"/>
                    <a:pt x="16" y="240"/>
                    <a:pt x="5" y="267"/>
                  </a:cubicBezTo>
                  <a:lnTo>
                    <a:pt x="0" y="279"/>
                  </a:lnTo>
                  <a:lnTo>
                    <a:pt x="0" y="1970"/>
                  </a:lnTo>
                  <a:lnTo>
                    <a:pt x="107" y="1889"/>
                  </a:lnTo>
                  <a:cubicBezTo>
                    <a:pt x="109" y="1887"/>
                    <a:pt x="369" y="1695"/>
                    <a:pt x="682" y="1709"/>
                  </a:cubicBezTo>
                  <a:cubicBezTo>
                    <a:pt x="943" y="1722"/>
                    <a:pt x="1133" y="1837"/>
                    <a:pt x="1190" y="1876"/>
                  </a:cubicBezTo>
                  <a:cubicBezTo>
                    <a:pt x="1201" y="1883"/>
                    <a:pt x="1207" y="1888"/>
                    <a:pt x="1208" y="1888"/>
                  </a:cubicBezTo>
                  <a:lnTo>
                    <a:pt x="1253" y="1924"/>
                  </a:lnTo>
                  <a:lnTo>
                    <a:pt x="1298" y="1888"/>
                  </a:lnTo>
                  <a:cubicBezTo>
                    <a:pt x="1298" y="1888"/>
                    <a:pt x="1304" y="1883"/>
                    <a:pt x="1316" y="1876"/>
                  </a:cubicBezTo>
                  <a:cubicBezTo>
                    <a:pt x="1373" y="1837"/>
                    <a:pt x="1563" y="1722"/>
                    <a:pt x="1824" y="1709"/>
                  </a:cubicBezTo>
                  <a:cubicBezTo>
                    <a:pt x="2135" y="1695"/>
                    <a:pt x="2396" y="1887"/>
                    <a:pt x="2399" y="1889"/>
                  </a:cubicBezTo>
                  <a:lnTo>
                    <a:pt x="2506" y="1970"/>
                  </a:lnTo>
                  <a:lnTo>
                    <a:pt x="2506" y="279"/>
                  </a:lnTo>
                  <a:lnTo>
                    <a:pt x="2501" y="267"/>
                  </a:lnTo>
                  <a:cubicBezTo>
                    <a:pt x="2490" y="240"/>
                    <a:pt x="2379" y="9"/>
                    <a:pt x="1849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5" name="Freeform 13"/>
            <p:cNvSpPr>
              <a:spLocks/>
            </p:cNvSpPr>
            <p:nvPr/>
          </p:nvSpPr>
          <p:spPr bwMode="auto">
            <a:xfrm>
              <a:off x="3829050" y="53990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7 h 206"/>
                <a:gd name="T8" fmla="*/ 12 w 844"/>
                <a:gd name="T9" fmla="*/ 183 h 206"/>
                <a:gd name="T10" fmla="*/ 45 w 844"/>
                <a:gd name="T11" fmla="*/ 200 h 206"/>
                <a:gd name="T12" fmla="*/ 68 w 844"/>
                <a:gd name="T13" fmla="*/ 193 h 206"/>
                <a:gd name="T14" fmla="*/ 437 w 844"/>
                <a:gd name="T15" fmla="*/ 89 h 206"/>
                <a:gd name="T16" fmla="*/ 775 w 844"/>
                <a:gd name="T17" fmla="*/ 193 h 206"/>
                <a:gd name="T18" fmla="*/ 831 w 844"/>
                <a:gd name="T19" fmla="*/ 183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3"/>
                    <a:pt x="667" y="19"/>
                    <a:pt x="441" y="10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39"/>
                    <a:pt x="0" y="164"/>
                    <a:pt x="12" y="183"/>
                  </a:cubicBezTo>
                  <a:cubicBezTo>
                    <a:pt x="20" y="194"/>
                    <a:pt x="32" y="200"/>
                    <a:pt x="45" y="200"/>
                  </a:cubicBezTo>
                  <a:cubicBezTo>
                    <a:pt x="53" y="200"/>
                    <a:pt x="61" y="198"/>
                    <a:pt x="68" y="193"/>
                  </a:cubicBezTo>
                  <a:cubicBezTo>
                    <a:pt x="69" y="192"/>
                    <a:pt x="236" y="81"/>
                    <a:pt x="437" y="89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6"/>
                    <a:pt x="818" y="201"/>
                    <a:pt x="831" y="183"/>
                  </a:cubicBezTo>
                  <a:cubicBezTo>
                    <a:pt x="844" y="165"/>
                    <a:pt x="840" y="140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6" name="Freeform 14"/>
            <p:cNvSpPr>
              <a:spLocks/>
            </p:cNvSpPr>
            <p:nvPr/>
          </p:nvSpPr>
          <p:spPr bwMode="auto">
            <a:xfrm>
              <a:off x="3829050" y="56784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8 w 844"/>
                <a:gd name="T13" fmla="*/ 194 h 206"/>
                <a:gd name="T14" fmla="*/ 437 w 844"/>
                <a:gd name="T15" fmla="*/ 90 h 206"/>
                <a:gd name="T16" fmla="*/ 775 w 844"/>
                <a:gd name="T17" fmla="*/ 194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3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9"/>
                    <a:pt x="68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3"/>
                    <a:pt x="775" y="194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7" name="Freeform 15"/>
            <p:cNvSpPr>
              <a:spLocks/>
            </p:cNvSpPr>
            <p:nvPr/>
          </p:nvSpPr>
          <p:spPr bwMode="auto">
            <a:xfrm>
              <a:off x="3829050" y="5957888"/>
              <a:ext cx="627063" cy="153988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8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8"/>
                    <a:pt x="68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8" name="Freeform 16"/>
            <p:cNvSpPr>
              <a:spLocks/>
            </p:cNvSpPr>
            <p:nvPr/>
          </p:nvSpPr>
          <p:spPr bwMode="auto">
            <a:xfrm>
              <a:off x="4713288" y="5437188"/>
              <a:ext cx="627063" cy="152400"/>
            </a:xfrm>
            <a:custGeom>
              <a:avLst/>
              <a:gdLst>
                <a:gd name="T0" fmla="*/ 822 w 844"/>
                <a:gd name="T1" fmla="*/ 127 h 205"/>
                <a:gd name="T2" fmla="*/ 822 w 844"/>
                <a:gd name="T3" fmla="*/ 127 h 205"/>
                <a:gd name="T4" fmla="*/ 441 w 844"/>
                <a:gd name="T5" fmla="*/ 9 h 205"/>
                <a:gd name="T6" fmla="*/ 23 w 844"/>
                <a:gd name="T7" fmla="*/ 127 h 205"/>
                <a:gd name="T8" fmla="*/ 12 w 844"/>
                <a:gd name="T9" fmla="*/ 182 h 205"/>
                <a:gd name="T10" fmla="*/ 45 w 844"/>
                <a:gd name="T11" fmla="*/ 200 h 205"/>
                <a:gd name="T12" fmla="*/ 67 w 844"/>
                <a:gd name="T13" fmla="*/ 193 h 205"/>
                <a:gd name="T14" fmla="*/ 437 w 844"/>
                <a:gd name="T15" fmla="*/ 89 h 205"/>
                <a:gd name="T16" fmla="*/ 775 w 844"/>
                <a:gd name="T17" fmla="*/ 193 h 205"/>
                <a:gd name="T18" fmla="*/ 831 w 844"/>
                <a:gd name="T19" fmla="*/ 183 h 205"/>
                <a:gd name="T20" fmla="*/ 822 w 844"/>
                <a:gd name="T21" fmla="*/ 127 h 2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5">
                  <a:moveTo>
                    <a:pt x="822" y="127"/>
                  </a:moveTo>
                  <a:lnTo>
                    <a:pt x="822" y="127"/>
                  </a:lnTo>
                  <a:cubicBezTo>
                    <a:pt x="815" y="123"/>
                    <a:pt x="667" y="19"/>
                    <a:pt x="441" y="9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39"/>
                    <a:pt x="0" y="164"/>
                    <a:pt x="12" y="182"/>
                  </a:cubicBezTo>
                  <a:cubicBezTo>
                    <a:pt x="20" y="194"/>
                    <a:pt x="32" y="200"/>
                    <a:pt x="45" y="200"/>
                  </a:cubicBezTo>
                  <a:cubicBezTo>
                    <a:pt x="53" y="200"/>
                    <a:pt x="61" y="198"/>
                    <a:pt x="67" y="193"/>
                  </a:cubicBezTo>
                  <a:cubicBezTo>
                    <a:pt x="69" y="192"/>
                    <a:pt x="236" y="81"/>
                    <a:pt x="437" y="89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5"/>
                    <a:pt x="818" y="201"/>
                    <a:pt x="831" y="183"/>
                  </a:cubicBezTo>
                  <a:cubicBezTo>
                    <a:pt x="844" y="165"/>
                    <a:pt x="840" y="140"/>
                    <a:pt x="822" y="127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9" name="Freeform 17"/>
            <p:cNvSpPr>
              <a:spLocks/>
            </p:cNvSpPr>
            <p:nvPr/>
          </p:nvSpPr>
          <p:spPr bwMode="auto">
            <a:xfrm>
              <a:off x="4713288" y="57165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7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9"/>
                    <a:pt x="67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0" name="Freeform 18"/>
            <p:cNvSpPr>
              <a:spLocks/>
            </p:cNvSpPr>
            <p:nvPr/>
          </p:nvSpPr>
          <p:spPr bwMode="auto">
            <a:xfrm>
              <a:off x="4713288" y="5997575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7 h 206"/>
                <a:gd name="T8" fmla="*/ 12 w 844"/>
                <a:gd name="T9" fmla="*/ 183 h 206"/>
                <a:gd name="T10" fmla="*/ 45 w 844"/>
                <a:gd name="T11" fmla="*/ 201 h 206"/>
                <a:gd name="T12" fmla="*/ 67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4"/>
                    <a:pt x="32" y="201"/>
                    <a:pt x="45" y="201"/>
                  </a:cubicBezTo>
                  <a:cubicBezTo>
                    <a:pt x="53" y="201"/>
                    <a:pt x="61" y="198"/>
                    <a:pt x="67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72" name="文本框 8"/>
          <p:cNvSpPr txBox="1"/>
          <p:nvPr/>
        </p:nvSpPr>
        <p:spPr>
          <a:xfrm>
            <a:off x="4577641" y="4373262"/>
            <a:ext cx="2517668" cy="5724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顶部“开始”面板中可以对字体、字号、颜色、行距等进行修改。</a:t>
            </a:r>
          </a:p>
        </p:txBody>
      </p:sp>
      <p:sp>
        <p:nvSpPr>
          <p:cNvPr id="73" name="矩形 72"/>
          <p:cNvSpPr/>
          <p:nvPr/>
        </p:nvSpPr>
        <p:spPr>
          <a:xfrm>
            <a:off x="4577641" y="3925980"/>
            <a:ext cx="2236510" cy="4924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2000" b="1" dirty="0">
                <a:solidFill>
                  <a:schemeClr val="accent3">
                    <a:lumMod val="75000"/>
                  </a:schemeClr>
                </a:solidFill>
              </a:rPr>
              <a:t>点击此处添加标题</a:t>
            </a:r>
            <a:endParaRPr lang="en-US" altLang="zh-CN" sz="2000" b="1" dirty="0">
              <a:solidFill>
                <a:schemeClr val="accent3">
                  <a:lumMod val="75000"/>
                </a:schemeClr>
              </a:solidFill>
            </a:endParaRPr>
          </a:p>
        </p:txBody>
      </p:sp>
      <p:sp>
        <p:nvSpPr>
          <p:cNvPr id="82" name="泪珠形 81"/>
          <p:cNvSpPr/>
          <p:nvPr/>
        </p:nvSpPr>
        <p:spPr>
          <a:xfrm>
            <a:off x="7885882" y="1610233"/>
            <a:ext cx="1044362" cy="1044362"/>
          </a:xfrm>
          <a:prstGeom prst="teardrop">
            <a:avLst/>
          </a:pr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83" name="组合 22"/>
          <p:cNvGrpSpPr/>
          <p:nvPr/>
        </p:nvGrpSpPr>
        <p:grpSpPr>
          <a:xfrm>
            <a:off x="8173586" y="1937549"/>
            <a:ext cx="548656" cy="430686"/>
            <a:chOff x="3829050" y="5226603"/>
            <a:chExt cx="1511301" cy="1186348"/>
          </a:xfrm>
          <a:solidFill>
            <a:schemeClr val="bg1"/>
          </a:solidFill>
        </p:grpSpPr>
        <p:sp>
          <p:nvSpPr>
            <p:cNvPr id="86" name="Freeform 12"/>
            <p:cNvSpPr>
              <a:spLocks noEditPoints="1"/>
            </p:cNvSpPr>
            <p:nvPr/>
          </p:nvSpPr>
          <p:spPr bwMode="auto">
            <a:xfrm>
              <a:off x="3829050" y="5226603"/>
              <a:ext cx="1511301" cy="1186348"/>
            </a:xfrm>
            <a:custGeom>
              <a:avLst/>
              <a:gdLst>
                <a:gd name="T0" fmla="*/ 2372 w 2506"/>
                <a:gd name="T1" fmla="*/ 1716 h 1970"/>
                <a:gd name="T2" fmla="*/ 2372 w 2506"/>
                <a:gd name="T3" fmla="*/ 1716 h 1970"/>
                <a:gd name="T4" fmla="*/ 1858 w 2506"/>
                <a:gd name="T5" fmla="*/ 1575 h 1970"/>
                <a:gd name="T6" fmla="*/ 1818 w 2506"/>
                <a:gd name="T7" fmla="*/ 1576 h 1970"/>
                <a:gd name="T8" fmla="*/ 1323 w 2506"/>
                <a:gd name="T9" fmla="*/ 1715 h 1970"/>
                <a:gd name="T10" fmla="*/ 1323 w 2506"/>
                <a:gd name="T11" fmla="*/ 308 h 1970"/>
                <a:gd name="T12" fmla="*/ 1847 w 2506"/>
                <a:gd name="T13" fmla="*/ 133 h 1970"/>
                <a:gd name="T14" fmla="*/ 2372 w 2506"/>
                <a:gd name="T15" fmla="*/ 310 h 1970"/>
                <a:gd name="T16" fmla="*/ 2372 w 2506"/>
                <a:gd name="T17" fmla="*/ 1716 h 1970"/>
                <a:gd name="T18" fmla="*/ 1182 w 2506"/>
                <a:gd name="T19" fmla="*/ 1715 h 1970"/>
                <a:gd name="T20" fmla="*/ 1182 w 2506"/>
                <a:gd name="T21" fmla="*/ 1715 h 1970"/>
                <a:gd name="T22" fmla="*/ 688 w 2506"/>
                <a:gd name="T23" fmla="*/ 1576 h 1970"/>
                <a:gd name="T24" fmla="*/ 647 w 2506"/>
                <a:gd name="T25" fmla="*/ 1575 h 1970"/>
                <a:gd name="T26" fmla="*/ 133 w 2506"/>
                <a:gd name="T27" fmla="*/ 1716 h 1970"/>
                <a:gd name="T28" fmla="*/ 133 w 2506"/>
                <a:gd name="T29" fmla="*/ 310 h 1970"/>
                <a:gd name="T30" fmla="*/ 659 w 2506"/>
                <a:gd name="T31" fmla="*/ 133 h 1970"/>
                <a:gd name="T32" fmla="*/ 1182 w 2506"/>
                <a:gd name="T33" fmla="*/ 308 h 1970"/>
                <a:gd name="T34" fmla="*/ 1182 w 2506"/>
                <a:gd name="T35" fmla="*/ 1715 h 1970"/>
                <a:gd name="T36" fmla="*/ 1849 w 2506"/>
                <a:gd name="T37" fmla="*/ 0 h 1970"/>
                <a:gd name="T38" fmla="*/ 1849 w 2506"/>
                <a:gd name="T39" fmla="*/ 0 h 1970"/>
                <a:gd name="T40" fmla="*/ 1823 w 2506"/>
                <a:gd name="T41" fmla="*/ 0 h 1970"/>
                <a:gd name="T42" fmla="*/ 1253 w 2506"/>
                <a:gd name="T43" fmla="*/ 184 h 1970"/>
                <a:gd name="T44" fmla="*/ 683 w 2506"/>
                <a:gd name="T45" fmla="*/ 0 h 1970"/>
                <a:gd name="T46" fmla="*/ 657 w 2506"/>
                <a:gd name="T47" fmla="*/ 0 h 1970"/>
                <a:gd name="T48" fmla="*/ 5 w 2506"/>
                <a:gd name="T49" fmla="*/ 267 h 1970"/>
                <a:gd name="T50" fmla="*/ 0 w 2506"/>
                <a:gd name="T51" fmla="*/ 279 h 1970"/>
                <a:gd name="T52" fmla="*/ 0 w 2506"/>
                <a:gd name="T53" fmla="*/ 1970 h 1970"/>
                <a:gd name="T54" fmla="*/ 107 w 2506"/>
                <a:gd name="T55" fmla="*/ 1889 h 1970"/>
                <a:gd name="T56" fmla="*/ 682 w 2506"/>
                <a:gd name="T57" fmla="*/ 1709 h 1970"/>
                <a:gd name="T58" fmla="*/ 1190 w 2506"/>
                <a:gd name="T59" fmla="*/ 1876 h 1970"/>
                <a:gd name="T60" fmla="*/ 1208 w 2506"/>
                <a:gd name="T61" fmla="*/ 1888 h 1970"/>
                <a:gd name="T62" fmla="*/ 1253 w 2506"/>
                <a:gd name="T63" fmla="*/ 1924 h 1970"/>
                <a:gd name="T64" fmla="*/ 1298 w 2506"/>
                <a:gd name="T65" fmla="*/ 1888 h 1970"/>
                <a:gd name="T66" fmla="*/ 1316 w 2506"/>
                <a:gd name="T67" fmla="*/ 1876 h 1970"/>
                <a:gd name="T68" fmla="*/ 1824 w 2506"/>
                <a:gd name="T69" fmla="*/ 1709 h 1970"/>
                <a:gd name="T70" fmla="*/ 2399 w 2506"/>
                <a:gd name="T71" fmla="*/ 1889 h 1970"/>
                <a:gd name="T72" fmla="*/ 2506 w 2506"/>
                <a:gd name="T73" fmla="*/ 1970 h 1970"/>
                <a:gd name="T74" fmla="*/ 2506 w 2506"/>
                <a:gd name="T75" fmla="*/ 279 h 1970"/>
                <a:gd name="T76" fmla="*/ 2501 w 2506"/>
                <a:gd name="T77" fmla="*/ 267 h 1970"/>
                <a:gd name="T78" fmla="*/ 1849 w 2506"/>
                <a:gd name="T79" fmla="*/ 0 h 19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06" h="1970">
                  <a:moveTo>
                    <a:pt x="2372" y="1716"/>
                  </a:moveTo>
                  <a:lnTo>
                    <a:pt x="2372" y="1716"/>
                  </a:lnTo>
                  <a:cubicBezTo>
                    <a:pt x="2261" y="1655"/>
                    <a:pt x="2075" y="1575"/>
                    <a:pt x="1858" y="1575"/>
                  </a:cubicBezTo>
                  <a:cubicBezTo>
                    <a:pt x="1845" y="1575"/>
                    <a:pt x="1831" y="1576"/>
                    <a:pt x="1818" y="1576"/>
                  </a:cubicBezTo>
                  <a:cubicBezTo>
                    <a:pt x="1599" y="1587"/>
                    <a:pt x="1427" y="1659"/>
                    <a:pt x="1323" y="1715"/>
                  </a:cubicBezTo>
                  <a:lnTo>
                    <a:pt x="1323" y="308"/>
                  </a:lnTo>
                  <a:cubicBezTo>
                    <a:pt x="1347" y="271"/>
                    <a:pt x="1462" y="127"/>
                    <a:pt x="1847" y="133"/>
                  </a:cubicBezTo>
                  <a:cubicBezTo>
                    <a:pt x="2229" y="140"/>
                    <a:pt x="2347" y="273"/>
                    <a:pt x="2372" y="310"/>
                  </a:cubicBezTo>
                  <a:lnTo>
                    <a:pt x="2372" y="1716"/>
                  </a:lnTo>
                  <a:close/>
                  <a:moveTo>
                    <a:pt x="1182" y="1715"/>
                  </a:moveTo>
                  <a:lnTo>
                    <a:pt x="1182" y="1715"/>
                  </a:lnTo>
                  <a:cubicBezTo>
                    <a:pt x="1079" y="1659"/>
                    <a:pt x="906" y="1587"/>
                    <a:pt x="688" y="1576"/>
                  </a:cubicBezTo>
                  <a:cubicBezTo>
                    <a:pt x="674" y="1576"/>
                    <a:pt x="661" y="1575"/>
                    <a:pt x="647" y="1575"/>
                  </a:cubicBezTo>
                  <a:cubicBezTo>
                    <a:pt x="431" y="1575"/>
                    <a:pt x="244" y="1655"/>
                    <a:pt x="133" y="1716"/>
                  </a:cubicBezTo>
                  <a:lnTo>
                    <a:pt x="133" y="310"/>
                  </a:lnTo>
                  <a:cubicBezTo>
                    <a:pt x="159" y="273"/>
                    <a:pt x="276" y="140"/>
                    <a:pt x="659" y="133"/>
                  </a:cubicBezTo>
                  <a:cubicBezTo>
                    <a:pt x="1044" y="127"/>
                    <a:pt x="1159" y="271"/>
                    <a:pt x="1182" y="308"/>
                  </a:cubicBezTo>
                  <a:lnTo>
                    <a:pt x="1182" y="1715"/>
                  </a:lnTo>
                  <a:close/>
                  <a:moveTo>
                    <a:pt x="1849" y="0"/>
                  </a:moveTo>
                  <a:lnTo>
                    <a:pt x="1849" y="0"/>
                  </a:lnTo>
                  <a:cubicBezTo>
                    <a:pt x="1840" y="0"/>
                    <a:pt x="1831" y="0"/>
                    <a:pt x="1823" y="0"/>
                  </a:cubicBezTo>
                  <a:cubicBezTo>
                    <a:pt x="1490" y="0"/>
                    <a:pt x="1328" y="105"/>
                    <a:pt x="1253" y="184"/>
                  </a:cubicBezTo>
                  <a:cubicBezTo>
                    <a:pt x="1178" y="105"/>
                    <a:pt x="1015" y="0"/>
                    <a:pt x="683" y="0"/>
                  </a:cubicBezTo>
                  <a:cubicBezTo>
                    <a:pt x="674" y="0"/>
                    <a:pt x="666" y="0"/>
                    <a:pt x="657" y="0"/>
                  </a:cubicBezTo>
                  <a:cubicBezTo>
                    <a:pt x="127" y="9"/>
                    <a:pt x="16" y="240"/>
                    <a:pt x="5" y="267"/>
                  </a:cubicBezTo>
                  <a:lnTo>
                    <a:pt x="0" y="279"/>
                  </a:lnTo>
                  <a:lnTo>
                    <a:pt x="0" y="1970"/>
                  </a:lnTo>
                  <a:lnTo>
                    <a:pt x="107" y="1889"/>
                  </a:lnTo>
                  <a:cubicBezTo>
                    <a:pt x="109" y="1887"/>
                    <a:pt x="369" y="1695"/>
                    <a:pt x="682" y="1709"/>
                  </a:cubicBezTo>
                  <a:cubicBezTo>
                    <a:pt x="943" y="1722"/>
                    <a:pt x="1133" y="1837"/>
                    <a:pt x="1190" y="1876"/>
                  </a:cubicBezTo>
                  <a:cubicBezTo>
                    <a:pt x="1201" y="1883"/>
                    <a:pt x="1207" y="1888"/>
                    <a:pt x="1208" y="1888"/>
                  </a:cubicBezTo>
                  <a:lnTo>
                    <a:pt x="1253" y="1924"/>
                  </a:lnTo>
                  <a:lnTo>
                    <a:pt x="1298" y="1888"/>
                  </a:lnTo>
                  <a:cubicBezTo>
                    <a:pt x="1298" y="1888"/>
                    <a:pt x="1304" y="1883"/>
                    <a:pt x="1316" y="1876"/>
                  </a:cubicBezTo>
                  <a:cubicBezTo>
                    <a:pt x="1373" y="1837"/>
                    <a:pt x="1563" y="1722"/>
                    <a:pt x="1824" y="1709"/>
                  </a:cubicBezTo>
                  <a:cubicBezTo>
                    <a:pt x="2135" y="1695"/>
                    <a:pt x="2396" y="1887"/>
                    <a:pt x="2399" y="1889"/>
                  </a:cubicBezTo>
                  <a:lnTo>
                    <a:pt x="2506" y="1970"/>
                  </a:lnTo>
                  <a:lnTo>
                    <a:pt x="2506" y="279"/>
                  </a:lnTo>
                  <a:lnTo>
                    <a:pt x="2501" y="267"/>
                  </a:lnTo>
                  <a:cubicBezTo>
                    <a:pt x="2490" y="240"/>
                    <a:pt x="2379" y="9"/>
                    <a:pt x="1849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7" name="Freeform 13"/>
            <p:cNvSpPr>
              <a:spLocks/>
            </p:cNvSpPr>
            <p:nvPr/>
          </p:nvSpPr>
          <p:spPr bwMode="auto">
            <a:xfrm>
              <a:off x="3829050" y="53990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7 h 206"/>
                <a:gd name="T8" fmla="*/ 12 w 844"/>
                <a:gd name="T9" fmla="*/ 183 h 206"/>
                <a:gd name="T10" fmla="*/ 45 w 844"/>
                <a:gd name="T11" fmla="*/ 200 h 206"/>
                <a:gd name="T12" fmla="*/ 68 w 844"/>
                <a:gd name="T13" fmla="*/ 193 h 206"/>
                <a:gd name="T14" fmla="*/ 437 w 844"/>
                <a:gd name="T15" fmla="*/ 89 h 206"/>
                <a:gd name="T16" fmla="*/ 775 w 844"/>
                <a:gd name="T17" fmla="*/ 193 h 206"/>
                <a:gd name="T18" fmla="*/ 831 w 844"/>
                <a:gd name="T19" fmla="*/ 183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3"/>
                    <a:pt x="667" y="19"/>
                    <a:pt x="441" y="10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39"/>
                    <a:pt x="0" y="164"/>
                    <a:pt x="12" y="183"/>
                  </a:cubicBezTo>
                  <a:cubicBezTo>
                    <a:pt x="20" y="194"/>
                    <a:pt x="32" y="200"/>
                    <a:pt x="45" y="200"/>
                  </a:cubicBezTo>
                  <a:cubicBezTo>
                    <a:pt x="53" y="200"/>
                    <a:pt x="61" y="198"/>
                    <a:pt x="68" y="193"/>
                  </a:cubicBezTo>
                  <a:cubicBezTo>
                    <a:pt x="69" y="192"/>
                    <a:pt x="236" y="81"/>
                    <a:pt x="437" y="89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6"/>
                    <a:pt x="818" y="201"/>
                    <a:pt x="831" y="183"/>
                  </a:cubicBezTo>
                  <a:cubicBezTo>
                    <a:pt x="844" y="165"/>
                    <a:pt x="840" y="140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8" name="Freeform 14"/>
            <p:cNvSpPr>
              <a:spLocks/>
            </p:cNvSpPr>
            <p:nvPr/>
          </p:nvSpPr>
          <p:spPr bwMode="auto">
            <a:xfrm>
              <a:off x="3829050" y="56784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8 w 844"/>
                <a:gd name="T13" fmla="*/ 194 h 206"/>
                <a:gd name="T14" fmla="*/ 437 w 844"/>
                <a:gd name="T15" fmla="*/ 90 h 206"/>
                <a:gd name="T16" fmla="*/ 775 w 844"/>
                <a:gd name="T17" fmla="*/ 194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3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9"/>
                    <a:pt x="68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3"/>
                    <a:pt x="775" y="194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9" name="Freeform 15"/>
            <p:cNvSpPr>
              <a:spLocks/>
            </p:cNvSpPr>
            <p:nvPr/>
          </p:nvSpPr>
          <p:spPr bwMode="auto">
            <a:xfrm>
              <a:off x="3829050" y="5957888"/>
              <a:ext cx="627063" cy="153988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8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8"/>
                    <a:pt x="68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0" name="Freeform 16"/>
            <p:cNvSpPr>
              <a:spLocks/>
            </p:cNvSpPr>
            <p:nvPr/>
          </p:nvSpPr>
          <p:spPr bwMode="auto">
            <a:xfrm>
              <a:off x="4713288" y="5437188"/>
              <a:ext cx="627063" cy="152400"/>
            </a:xfrm>
            <a:custGeom>
              <a:avLst/>
              <a:gdLst>
                <a:gd name="T0" fmla="*/ 822 w 844"/>
                <a:gd name="T1" fmla="*/ 127 h 205"/>
                <a:gd name="T2" fmla="*/ 822 w 844"/>
                <a:gd name="T3" fmla="*/ 127 h 205"/>
                <a:gd name="T4" fmla="*/ 441 w 844"/>
                <a:gd name="T5" fmla="*/ 9 h 205"/>
                <a:gd name="T6" fmla="*/ 23 w 844"/>
                <a:gd name="T7" fmla="*/ 127 h 205"/>
                <a:gd name="T8" fmla="*/ 12 w 844"/>
                <a:gd name="T9" fmla="*/ 182 h 205"/>
                <a:gd name="T10" fmla="*/ 45 w 844"/>
                <a:gd name="T11" fmla="*/ 200 h 205"/>
                <a:gd name="T12" fmla="*/ 67 w 844"/>
                <a:gd name="T13" fmla="*/ 193 h 205"/>
                <a:gd name="T14" fmla="*/ 437 w 844"/>
                <a:gd name="T15" fmla="*/ 89 h 205"/>
                <a:gd name="T16" fmla="*/ 775 w 844"/>
                <a:gd name="T17" fmla="*/ 193 h 205"/>
                <a:gd name="T18" fmla="*/ 831 w 844"/>
                <a:gd name="T19" fmla="*/ 183 h 205"/>
                <a:gd name="T20" fmla="*/ 822 w 844"/>
                <a:gd name="T21" fmla="*/ 127 h 2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5">
                  <a:moveTo>
                    <a:pt x="822" y="127"/>
                  </a:moveTo>
                  <a:lnTo>
                    <a:pt x="822" y="127"/>
                  </a:lnTo>
                  <a:cubicBezTo>
                    <a:pt x="815" y="123"/>
                    <a:pt x="667" y="19"/>
                    <a:pt x="441" y="9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39"/>
                    <a:pt x="0" y="164"/>
                    <a:pt x="12" y="182"/>
                  </a:cubicBezTo>
                  <a:cubicBezTo>
                    <a:pt x="20" y="194"/>
                    <a:pt x="32" y="200"/>
                    <a:pt x="45" y="200"/>
                  </a:cubicBezTo>
                  <a:cubicBezTo>
                    <a:pt x="53" y="200"/>
                    <a:pt x="61" y="198"/>
                    <a:pt x="67" y="193"/>
                  </a:cubicBezTo>
                  <a:cubicBezTo>
                    <a:pt x="69" y="192"/>
                    <a:pt x="236" y="81"/>
                    <a:pt x="437" y="89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5"/>
                    <a:pt x="818" y="201"/>
                    <a:pt x="831" y="183"/>
                  </a:cubicBezTo>
                  <a:cubicBezTo>
                    <a:pt x="844" y="165"/>
                    <a:pt x="840" y="140"/>
                    <a:pt x="822" y="127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1" name="Freeform 17"/>
            <p:cNvSpPr>
              <a:spLocks/>
            </p:cNvSpPr>
            <p:nvPr/>
          </p:nvSpPr>
          <p:spPr bwMode="auto">
            <a:xfrm>
              <a:off x="4713288" y="57165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7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9"/>
                    <a:pt x="67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2" name="Freeform 18"/>
            <p:cNvSpPr>
              <a:spLocks/>
            </p:cNvSpPr>
            <p:nvPr/>
          </p:nvSpPr>
          <p:spPr bwMode="auto">
            <a:xfrm>
              <a:off x="4713288" y="5997575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7 h 206"/>
                <a:gd name="T8" fmla="*/ 12 w 844"/>
                <a:gd name="T9" fmla="*/ 183 h 206"/>
                <a:gd name="T10" fmla="*/ 45 w 844"/>
                <a:gd name="T11" fmla="*/ 201 h 206"/>
                <a:gd name="T12" fmla="*/ 67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4"/>
                    <a:pt x="32" y="201"/>
                    <a:pt x="45" y="201"/>
                  </a:cubicBezTo>
                  <a:cubicBezTo>
                    <a:pt x="53" y="201"/>
                    <a:pt x="61" y="198"/>
                    <a:pt x="67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84" name="文本框 8"/>
          <p:cNvSpPr txBox="1"/>
          <p:nvPr/>
        </p:nvSpPr>
        <p:spPr>
          <a:xfrm>
            <a:off x="9003400" y="1955476"/>
            <a:ext cx="2517668" cy="5724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顶部“开始”面板中可以对字体、字号、颜色、行距等进行</a:t>
            </a:r>
            <a:r>
              <a:rPr lang="zh-CN" altLang="en-US" sz="120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修改。</a:t>
            </a:r>
            <a:endParaRPr lang="zh-CN" altLang="en-US" sz="120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</p:txBody>
      </p:sp>
      <p:sp>
        <p:nvSpPr>
          <p:cNvPr id="85" name="矩形 84"/>
          <p:cNvSpPr/>
          <p:nvPr/>
        </p:nvSpPr>
        <p:spPr>
          <a:xfrm>
            <a:off x="9003400" y="1508194"/>
            <a:ext cx="2236510" cy="4924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2000" b="1" dirty="0">
                <a:solidFill>
                  <a:schemeClr val="accent3">
                    <a:lumMod val="75000"/>
                  </a:schemeClr>
                </a:solidFill>
              </a:rPr>
              <a:t>点击此处添加标题</a:t>
            </a:r>
            <a:endParaRPr lang="en-US" altLang="zh-CN" sz="2000" b="1" dirty="0">
              <a:solidFill>
                <a:schemeClr val="accent3">
                  <a:lumMod val="75000"/>
                </a:schemeClr>
              </a:solidFill>
            </a:endParaRPr>
          </a:p>
        </p:txBody>
      </p:sp>
      <p:sp>
        <p:nvSpPr>
          <p:cNvPr id="93" name="文本占位符 9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dirty="0"/>
              <a:t>03</a:t>
            </a:r>
            <a:r>
              <a:rPr kumimoji="1" lang="zh-CN" altLang="en-US" dirty="0"/>
              <a:t> 制作过程</a:t>
            </a:r>
          </a:p>
        </p:txBody>
      </p:sp>
    </p:spTree>
    <p:extLst>
      <p:ext uri="{BB962C8B-B14F-4D97-AF65-F5344CB8AC3E}">
        <p14:creationId xmlns:p14="http://schemas.microsoft.com/office/powerpoint/2010/main" val="13080448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kumimoji="1" lang="en-US" altLang="zh-CN" dirty="0"/>
              <a:t>04</a:t>
            </a:r>
            <a:endParaRPr kumimoji="1"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kumimoji="1" lang="zh-CN" altLang="en-US" dirty="0"/>
              <a:t>下一阶段目标</a:t>
            </a:r>
            <a:endParaRPr kumimoji="1"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6534688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dirty="0"/>
              <a:t>04</a:t>
            </a:r>
            <a:r>
              <a:rPr kumimoji="1" lang="zh-CN" altLang="en-US" dirty="0"/>
              <a:t> 作品展示</a:t>
            </a: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 rotWithShape="1">
          <a:blip r:embed="rId3"/>
          <a:srcRect t="71472"/>
          <a:stretch/>
        </p:blipFill>
        <p:spPr>
          <a:xfrm>
            <a:off x="0" y="4902505"/>
            <a:ext cx="12192000" cy="1955495"/>
          </a:xfrm>
          <a:prstGeom prst="rect">
            <a:avLst/>
          </a:prstGeom>
        </p:spPr>
      </p:pic>
      <p:sp>
        <p:nvSpPr>
          <p:cNvPr id="4" name="矩形 3"/>
          <p:cNvSpPr/>
          <p:nvPr/>
        </p:nvSpPr>
        <p:spPr>
          <a:xfrm flipV="1">
            <a:off x="4596344" y="2400601"/>
            <a:ext cx="765739" cy="4571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5" name="文本框 8"/>
          <p:cNvSpPr txBox="1"/>
          <p:nvPr/>
        </p:nvSpPr>
        <p:spPr>
          <a:xfrm>
            <a:off x="5352186" y="2893044"/>
            <a:ext cx="2517668" cy="14927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8-14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号字，</a:t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1.3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倍字间距。</a:t>
            </a:r>
          </a:p>
        </p:txBody>
      </p:sp>
      <p:sp>
        <p:nvSpPr>
          <p:cNvPr id="6" name="矩形 5"/>
          <p:cNvSpPr/>
          <p:nvPr/>
        </p:nvSpPr>
        <p:spPr>
          <a:xfrm>
            <a:off x="5408413" y="2445762"/>
            <a:ext cx="2236510" cy="4924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2000" b="1" dirty="0">
                <a:solidFill>
                  <a:schemeClr val="accent4"/>
                </a:solidFill>
              </a:rPr>
              <a:t>点击此处添加标题</a:t>
            </a:r>
            <a:endParaRPr lang="en-US" altLang="zh-CN" sz="2000" b="1" dirty="0">
              <a:solidFill>
                <a:schemeClr val="accent4"/>
              </a:solidFill>
            </a:endParaRPr>
          </a:p>
        </p:txBody>
      </p:sp>
      <p:sp>
        <p:nvSpPr>
          <p:cNvPr id="7" name="矩形 6"/>
          <p:cNvSpPr/>
          <p:nvPr/>
        </p:nvSpPr>
        <p:spPr>
          <a:xfrm>
            <a:off x="4535937" y="2400601"/>
            <a:ext cx="816249" cy="89255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en-US" altLang="zh-CN" sz="4000" b="1" dirty="0">
                <a:solidFill>
                  <a:schemeClr val="accent4"/>
                </a:solidFill>
              </a:rPr>
              <a:t>02</a:t>
            </a:r>
          </a:p>
        </p:txBody>
      </p:sp>
      <p:sp>
        <p:nvSpPr>
          <p:cNvPr id="10" name="矩形 9"/>
          <p:cNvSpPr/>
          <p:nvPr/>
        </p:nvSpPr>
        <p:spPr>
          <a:xfrm flipV="1">
            <a:off x="1141748" y="2400601"/>
            <a:ext cx="765739" cy="45719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1" name="文本框 8"/>
          <p:cNvSpPr txBox="1"/>
          <p:nvPr/>
        </p:nvSpPr>
        <p:spPr>
          <a:xfrm>
            <a:off x="1897590" y="2893044"/>
            <a:ext cx="2517668" cy="14927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8-14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号字，</a:t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1.3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倍字间距。</a:t>
            </a:r>
          </a:p>
        </p:txBody>
      </p:sp>
      <p:sp>
        <p:nvSpPr>
          <p:cNvPr id="12" name="矩形 11"/>
          <p:cNvSpPr/>
          <p:nvPr/>
        </p:nvSpPr>
        <p:spPr>
          <a:xfrm>
            <a:off x="1953817" y="2445762"/>
            <a:ext cx="2236510" cy="4924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2000" b="1" dirty="0">
                <a:solidFill>
                  <a:schemeClr val="accent4">
                    <a:lumMod val="75000"/>
                  </a:schemeClr>
                </a:solidFill>
              </a:rPr>
              <a:t>点击此处添加标题</a:t>
            </a:r>
            <a:endParaRPr lang="en-US" altLang="zh-CN" sz="2000" b="1" dirty="0">
              <a:solidFill>
                <a:schemeClr val="accent4">
                  <a:lumMod val="75000"/>
                </a:schemeClr>
              </a:solidFill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1081341" y="2400601"/>
            <a:ext cx="816249" cy="89255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en-US" altLang="zh-CN" sz="4000" b="1" dirty="0">
                <a:solidFill>
                  <a:schemeClr val="accent4">
                    <a:lumMod val="75000"/>
                  </a:schemeClr>
                </a:solidFill>
              </a:rPr>
              <a:t>01</a:t>
            </a:r>
          </a:p>
        </p:txBody>
      </p:sp>
      <p:sp>
        <p:nvSpPr>
          <p:cNvPr id="15" name="矩形 14"/>
          <p:cNvSpPr/>
          <p:nvPr/>
        </p:nvSpPr>
        <p:spPr>
          <a:xfrm flipV="1">
            <a:off x="8050940" y="2400601"/>
            <a:ext cx="765739" cy="45719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6" name="文本框 8"/>
          <p:cNvSpPr txBox="1"/>
          <p:nvPr/>
        </p:nvSpPr>
        <p:spPr>
          <a:xfrm>
            <a:off x="8806782" y="2893044"/>
            <a:ext cx="2517668" cy="14927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8-14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号字，</a:t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1.3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倍字间距。</a:t>
            </a:r>
          </a:p>
        </p:txBody>
      </p:sp>
      <p:sp>
        <p:nvSpPr>
          <p:cNvPr id="17" name="矩形 16"/>
          <p:cNvSpPr/>
          <p:nvPr/>
        </p:nvSpPr>
        <p:spPr>
          <a:xfrm>
            <a:off x="8863009" y="2445762"/>
            <a:ext cx="2236510" cy="4924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2000" b="1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点击此处添加标题</a:t>
            </a:r>
            <a:endParaRPr lang="en-US" altLang="zh-CN" sz="2000" b="1" dirty="0">
              <a:solidFill>
                <a:schemeClr val="accent4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8" name="矩形 17"/>
          <p:cNvSpPr/>
          <p:nvPr/>
        </p:nvSpPr>
        <p:spPr>
          <a:xfrm>
            <a:off x="7990533" y="2400601"/>
            <a:ext cx="816249" cy="89255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en-US" altLang="zh-CN" sz="4000" b="1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03</a:t>
            </a:r>
          </a:p>
        </p:txBody>
      </p:sp>
    </p:spTree>
    <p:extLst>
      <p:ext uri="{BB962C8B-B14F-4D97-AF65-F5344CB8AC3E}">
        <p14:creationId xmlns:p14="http://schemas.microsoft.com/office/powerpoint/2010/main" val="17824368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dirty="0"/>
              <a:t>04</a:t>
            </a:r>
            <a:r>
              <a:rPr kumimoji="1" lang="zh-CN" altLang="en-US" dirty="0"/>
              <a:t> 作品展示</a:t>
            </a:r>
          </a:p>
        </p:txBody>
      </p:sp>
      <p:pic>
        <p:nvPicPr>
          <p:cNvPr id="19" name="图片 18"/>
          <p:cNvPicPr>
            <a:picLocks noChangeAspect="1"/>
          </p:cNvPicPr>
          <p:nvPr/>
        </p:nvPicPr>
        <p:blipFill rotWithShape="1">
          <a:blip r:embed="rId3"/>
          <a:srcRect l="28917" r="28917"/>
          <a:stretch/>
        </p:blipFill>
        <p:spPr>
          <a:xfrm>
            <a:off x="1409491" y="1535400"/>
            <a:ext cx="2936878" cy="3915837"/>
          </a:xfrm>
          <a:prstGeom prst="roundRect">
            <a:avLst>
              <a:gd name="adj" fmla="val 2933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22" name="矩形 21"/>
          <p:cNvSpPr/>
          <p:nvPr/>
        </p:nvSpPr>
        <p:spPr>
          <a:xfrm>
            <a:off x="1409491" y="4590997"/>
            <a:ext cx="2936878" cy="492443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txBody>
          <a:bodyPr wrap="square">
            <a:spAutoFit/>
          </a:bodyPr>
          <a:lstStyle/>
          <a:p>
            <a:pPr lvl="0" algn="ctr">
              <a:lnSpc>
                <a:spcPct val="130000"/>
              </a:lnSpc>
            </a:pPr>
            <a:r>
              <a:rPr lang="zh-CN" altLang="en-US" sz="2000" b="1" dirty="0">
                <a:solidFill>
                  <a:schemeClr val="bg1"/>
                </a:solidFill>
              </a:rPr>
              <a:t>点击此处添加标题</a:t>
            </a:r>
            <a:endParaRPr lang="en-US" altLang="zh-CN" sz="2000" b="1" dirty="0">
              <a:solidFill>
                <a:schemeClr val="bg1"/>
              </a:solidFill>
            </a:endParaRPr>
          </a:p>
        </p:txBody>
      </p:sp>
      <p:pic>
        <p:nvPicPr>
          <p:cNvPr id="24" name="图片 23"/>
          <p:cNvPicPr>
            <a:picLocks noChangeAspect="1"/>
          </p:cNvPicPr>
          <p:nvPr/>
        </p:nvPicPr>
        <p:blipFill rotWithShape="1">
          <a:blip r:embed="rId3"/>
          <a:srcRect l="28917" r="28917"/>
          <a:stretch/>
        </p:blipFill>
        <p:spPr>
          <a:xfrm>
            <a:off x="4590099" y="1535400"/>
            <a:ext cx="2936878" cy="3915837"/>
          </a:xfrm>
          <a:prstGeom prst="roundRect">
            <a:avLst>
              <a:gd name="adj" fmla="val 2933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25" name="矩形 24"/>
          <p:cNvSpPr/>
          <p:nvPr/>
        </p:nvSpPr>
        <p:spPr>
          <a:xfrm>
            <a:off x="4590099" y="4590997"/>
            <a:ext cx="2936878" cy="492443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txBody>
          <a:bodyPr wrap="square">
            <a:spAutoFit/>
          </a:bodyPr>
          <a:lstStyle/>
          <a:p>
            <a:pPr lvl="0" algn="ctr">
              <a:lnSpc>
                <a:spcPct val="130000"/>
              </a:lnSpc>
            </a:pPr>
            <a:r>
              <a:rPr lang="zh-CN" altLang="en-US" sz="2000" b="1" dirty="0">
                <a:solidFill>
                  <a:schemeClr val="bg1"/>
                </a:solidFill>
              </a:rPr>
              <a:t>点击此处添加标题</a:t>
            </a:r>
            <a:endParaRPr lang="en-US" altLang="zh-CN" sz="2000" b="1" dirty="0">
              <a:solidFill>
                <a:schemeClr val="bg1"/>
              </a:solidFill>
            </a:endParaRPr>
          </a:p>
        </p:txBody>
      </p:sp>
      <p:pic>
        <p:nvPicPr>
          <p:cNvPr id="27" name="图片 26"/>
          <p:cNvPicPr>
            <a:picLocks noChangeAspect="1"/>
          </p:cNvPicPr>
          <p:nvPr/>
        </p:nvPicPr>
        <p:blipFill rotWithShape="1">
          <a:blip r:embed="rId3"/>
          <a:srcRect l="28917" r="28917"/>
          <a:stretch/>
        </p:blipFill>
        <p:spPr>
          <a:xfrm>
            <a:off x="7770707" y="1535400"/>
            <a:ext cx="2936878" cy="3915837"/>
          </a:xfrm>
          <a:prstGeom prst="roundRect">
            <a:avLst>
              <a:gd name="adj" fmla="val 2933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28" name="矩形 27"/>
          <p:cNvSpPr/>
          <p:nvPr/>
        </p:nvSpPr>
        <p:spPr>
          <a:xfrm>
            <a:off x="7770707" y="4590997"/>
            <a:ext cx="2936878" cy="492443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txBody>
          <a:bodyPr wrap="square">
            <a:spAutoFit/>
          </a:bodyPr>
          <a:lstStyle/>
          <a:p>
            <a:pPr lvl="0" algn="ctr">
              <a:lnSpc>
                <a:spcPct val="130000"/>
              </a:lnSpc>
            </a:pPr>
            <a:r>
              <a:rPr lang="zh-CN" altLang="en-US" sz="2000" b="1" dirty="0">
                <a:solidFill>
                  <a:schemeClr val="bg1"/>
                </a:solidFill>
              </a:rPr>
              <a:t>点击此处添加标题</a:t>
            </a:r>
            <a:endParaRPr lang="en-US" altLang="zh-CN" sz="20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38019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dirty="0"/>
              <a:t>04</a:t>
            </a:r>
            <a:r>
              <a:rPr kumimoji="1" lang="zh-CN" altLang="en-US" dirty="0"/>
              <a:t> 作品展示</a:t>
            </a: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3349"/>
            <a:ext cx="12192000" cy="6854651"/>
          </a:xfrm>
          <a:prstGeom prst="rtTriangle">
            <a:avLst/>
          </a:prstGeom>
        </p:spPr>
      </p:pic>
      <p:sp>
        <p:nvSpPr>
          <p:cNvPr id="4" name="文本框 8"/>
          <p:cNvSpPr txBox="1"/>
          <p:nvPr/>
        </p:nvSpPr>
        <p:spPr>
          <a:xfrm>
            <a:off x="6842407" y="1979821"/>
            <a:ext cx="4902289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顶部“开始”面板中可以对字体、字号、颜色、行距等进行修改。建议正文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8-14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号字，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1.3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倍字间距。顶部“开始”面板中可以对字体、字号、颜色、行距等进行修改。建议正文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8-14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号字，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1.3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倍字间距。顶部“开始”面板中可以对字体、字号、颜色、行距等进行修改。建议正文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8-14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号字，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1.3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倍字间距。</a:t>
            </a:r>
          </a:p>
        </p:txBody>
      </p:sp>
      <p:sp>
        <p:nvSpPr>
          <p:cNvPr id="5" name="矩形 4"/>
          <p:cNvSpPr/>
          <p:nvPr/>
        </p:nvSpPr>
        <p:spPr>
          <a:xfrm>
            <a:off x="6842408" y="1525769"/>
            <a:ext cx="2236510" cy="4924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2000" b="1" dirty="0">
                <a:solidFill>
                  <a:schemeClr val="accent4">
                    <a:lumMod val="75000"/>
                  </a:schemeClr>
                </a:solidFill>
              </a:rPr>
              <a:t>点击此处添加标题</a:t>
            </a:r>
            <a:endParaRPr lang="en-US" altLang="zh-CN" sz="2000" b="1" dirty="0">
              <a:solidFill>
                <a:schemeClr val="accent4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529102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kumimoji="1" lang="en-US" altLang="zh-CN" dirty="0"/>
              <a:t>05</a:t>
            </a:r>
            <a:endParaRPr kumimoji="1"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kumimoji="1" lang="zh-CN" altLang="en-US" dirty="0"/>
              <a:t>总结回顾</a:t>
            </a:r>
          </a:p>
        </p:txBody>
      </p:sp>
    </p:spTree>
    <p:extLst>
      <p:ext uri="{BB962C8B-B14F-4D97-AF65-F5344CB8AC3E}">
        <p14:creationId xmlns:p14="http://schemas.microsoft.com/office/powerpoint/2010/main" val="15437556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dirty="0"/>
              <a:t>05</a:t>
            </a:r>
            <a:r>
              <a:rPr kumimoji="1" lang="zh-CN" altLang="en-US" dirty="0"/>
              <a:t> 总结回顾</a:t>
            </a:r>
          </a:p>
        </p:txBody>
      </p:sp>
      <p:sp>
        <p:nvSpPr>
          <p:cNvPr id="3" name="矩形 2"/>
          <p:cNvSpPr/>
          <p:nvPr/>
        </p:nvSpPr>
        <p:spPr>
          <a:xfrm flipV="1">
            <a:off x="7162538" y="2234346"/>
            <a:ext cx="765739" cy="45719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4" name="文本框 8"/>
          <p:cNvSpPr txBox="1"/>
          <p:nvPr/>
        </p:nvSpPr>
        <p:spPr>
          <a:xfrm>
            <a:off x="7974607" y="2812575"/>
            <a:ext cx="3339429" cy="17727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>
              <a:lnSpc>
                <a:spcPct val="130000"/>
              </a:lnSpc>
            </a:pPr>
            <a:r>
              <a:rPr lang="zh-CN" altLang="en-US" sz="1200" dirty="0">
                <a:solidFill>
                  <a:srgbClr val="000000"/>
                </a:solidFill>
                <a:latin typeface="+mn-ea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200" dirty="0">
                <a:solidFill>
                  <a:srgbClr val="000000"/>
                </a:solidFill>
                <a:latin typeface="+mn-ea"/>
              </a:rPr>
              <a:t>8-14</a:t>
            </a:r>
            <a:r>
              <a:rPr lang="zh-CN" altLang="en-US" sz="1200" dirty="0">
                <a:solidFill>
                  <a:srgbClr val="000000"/>
                </a:solidFill>
                <a:latin typeface="+mn-ea"/>
              </a:rPr>
              <a:t>号字，</a:t>
            </a:r>
            <a:r>
              <a:rPr lang="en-US" altLang="zh-CN" sz="1200" dirty="0">
                <a:solidFill>
                  <a:srgbClr val="000000"/>
                </a:solidFill>
                <a:latin typeface="+mn-ea"/>
              </a:rPr>
              <a:t>1.3</a:t>
            </a:r>
            <a:r>
              <a:rPr lang="zh-CN" altLang="en-US" sz="1200" dirty="0">
                <a:solidFill>
                  <a:srgbClr val="000000"/>
                </a:solidFill>
                <a:latin typeface="+mn-ea"/>
              </a:rPr>
              <a:t>倍字间距。标题数字等都可以通过点击和重新输入进行更改，顶部“开始”面板中可以对字体、字号、颜色、行距等进行修改。建议正文</a:t>
            </a:r>
            <a:r>
              <a:rPr lang="en-US" altLang="zh-CN" sz="1200" dirty="0">
                <a:solidFill>
                  <a:srgbClr val="000000"/>
                </a:solidFill>
                <a:latin typeface="+mn-ea"/>
              </a:rPr>
              <a:t>8-14</a:t>
            </a:r>
            <a:r>
              <a:rPr lang="zh-CN" altLang="en-US" sz="1200" dirty="0">
                <a:solidFill>
                  <a:srgbClr val="000000"/>
                </a:solidFill>
                <a:latin typeface="+mn-ea"/>
              </a:rPr>
              <a:t>号字，</a:t>
            </a:r>
            <a:r>
              <a:rPr lang="en-US" altLang="zh-CN" sz="1200" dirty="0">
                <a:solidFill>
                  <a:srgbClr val="000000"/>
                </a:solidFill>
                <a:latin typeface="+mn-ea"/>
              </a:rPr>
              <a:t>1.3</a:t>
            </a:r>
            <a:r>
              <a:rPr lang="zh-CN" altLang="en-US" sz="1200" dirty="0">
                <a:solidFill>
                  <a:srgbClr val="000000"/>
                </a:solidFill>
                <a:latin typeface="+mn-ea"/>
              </a:rPr>
              <a:t>倍字间距。</a:t>
            </a:r>
          </a:p>
        </p:txBody>
      </p:sp>
      <p:sp>
        <p:nvSpPr>
          <p:cNvPr id="5" name="矩形 4"/>
          <p:cNvSpPr/>
          <p:nvPr/>
        </p:nvSpPr>
        <p:spPr>
          <a:xfrm>
            <a:off x="7974607" y="2279507"/>
            <a:ext cx="2236510" cy="4924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2000" b="1" dirty="0">
                <a:solidFill>
                  <a:schemeClr val="accent5">
                    <a:lumMod val="75000"/>
                  </a:schemeClr>
                </a:solidFill>
              </a:rPr>
              <a:t>点击此处添加标题</a:t>
            </a:r>
            <a:endParaRPr lang="en-US" altLang="zh-CN" sz="2000" b="1" dirty="0">
              <a:solidFill>
                <a:schemeClr val="accent5">
                  <a:lumMod val="75000"/>
                </a:schemeClr>
              </a:solidFill>
            </a:endParaRPr>
          </a:p>
        </p:txBody>
      </p:sp>
      <p:sp>
        <p:nvSpPr>
          <p:cNvPr id="6" name="矩形 5"/>
          <p:cNvSpPr/>
          <p:nvPr/>
        </p:nvSpPr>
        <p:spPr>
          <a:xfrm>
            <a:off x="7102131" y="2234346"/>
            <a:ext cx="816249" cy="89255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en-US" altLang="zh-CN" sz="4000" b="1" dirty="0">
                <a:solidFill>
                  <a:schemeClr val="accent5">
                    <a:lumMod val="75000"/>
                  </a:schemeClr>
                </a:solidFill>
              </a:rPr>
              <a:t>01</a:t>
            </a:r>
          </a:p>
        </p:txBody>
      </p:sp>
      <p:graphicFrame>
        <p:nvGraphicFramePr>
          <p:cNvPr id="8" name="表格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29593614"/>
              </p:ext>
            </p:extLst>
          </p:nvPr>
        </p:nvGraphicFramePr>
        <p:xfrm>
          <a:off x="651488" y="1548451"/>
          <a:ext cx="4380675" cy="4301040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324361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3705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537630">
                <a:tc>
                  <a:txBody>
                    <a:bodyPr/>
                    <a:lstStyle/>
                    <a:p>
                      <a:r>
                        <a:rPr lang="en-US" altLang="zh-CN" dirty="0">
                          <a:solidFill>
                            <a:schemeClr val="bg1"/>
                          </a:solidFill>
                        </a:rPr>
                        <a:t>TITLE</a:t>
                      </a:r>
                      <a:r>
                        <a:rPr lang="zh-CN" altLang="en-US" dirty="0">
                          <a:solidFill>
                            <a:schemeClr val="bg1"/>
                          </a:solidFill>
                        </a:rPr>
                        <a:t> </a:t>
                      </a:r>
                      <a:r>
                        <a:rPr lang="en-US" altLang="zh-CN" dirty="0">
                          <a:solidFill>
                            <a:schemeClr val="bg1"/>
                          </a:solidFill>
                        </a:rPr>
                        <a:t>HERE</a:t>
                      </a:r>
                      <a:endParaRPr lang="zh-CN" altLang="en-US" dirty="0">
                        <a:solidFill>
                          <a:schemeClr val="bg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altLang="zh-CN" dirty="0">
                          <a:solidFill>
                            <a:schemeClr val="bg1"/>
                          </a:solidFill>
                        </a:rPr>
                        <a:t>CHECK</a:t>
                      </a:r>
                      <a:endParaRPr lang="zh-CN" altLang="en-US" dirty="0">
                        <a:solidFill>
                          <a:schemeClr val="bg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37630">
                <a:tc>
                  <a:txBody>
                    <a:bodyPr/>
                    <a:lstStyle/>
                    <a:p>
                      <a:r>
                        <a:rPr lang="en-US" altLang="zh-CN" sz="1600" dirty="0"/>
                        <a:t>Title</a:t>
                      </a:r>
                      <a:r>
                        <a:rPr lang="zh-CN" altLang="en-US" sz="1600" dirty="0"/>
                        <a:t> </a:t>
                      </a:r>
                      <a:r>
                        <a:rPr lang="en-US" altLang="zh-CN" sz="1600" dirty="0"/>
                        <a:t>here</a:t>
                      </a:r>
                      <a:endParaRPr lang="zh-CN" altLang="en-US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zh-CN" altLang="en-US" sz="16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3763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600" dirty="0"/>
                        <a:t>Title</a:t>
                      </a:r>
                      <a:r>
                        <a:rPr lang="zh-CN" altLang="en-US" sz="1600" dirty="0"/>
                        <a:t> </a:t>
                      </a:r>
                      <a:r>
                        <a:rPr lang="en-US" altLang="zh-CN" sz="1600" dirty="0"/>
                        <a:t>here</a:t>
                      </a:r>
                      <a:endParaRPr lang="zh-CN" altLang="en-US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zh-CN" altLang="en-US" sz="16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3763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600" dirty="0"/>
                        <a:t>Title</a:t>
                      </a:r>
                      <a:r>
                        <a:rPr lang="zh-CN" altLang="en-US" sz="1600" dirty="0"/>
                        <a:t> </a:t>
                      </a:r>
                      <a:r>
                        <a:rPr lang="en-US" altLang="zh-CN" sz="1600" dirty="0"/>
                        <a:t>here</a:t>
                      </a:r>
                      <a:endParaRPr lang="zh-CN" altLang="en-US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zh-CN" altLang="en-US" sz="16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3763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600" dirty="0"/>
                        <a:t>Title</a:t>
                      </a:r>
                      <a:r>
                        <a:rPr lang="zh-CN" altLang="en-US" sz="1600" dirty="0"/>
                        <a:t> </a:t>
                      </a:r>
                      <a:r>
                        <a:rPr lang="en-US" altLang="zh-CN" sz="1600" dirty="0"/>
                        <a:t>here</a:t>
                      </a:r>
                      <a:endParaRPr lang="zh-CN" altLang="en-US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zh-CN" altLang="en-US" sz="160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53763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600" dirty="0"/>
                        <a:t>Title</a:t>
                      </a:r>
                      <a:r>
                        <a:rPr lang="zh-CN" altLang="en-US" sz="1600" dirty="0"/>
                        <a:t> </a:t>
                      </a:r>
                      <a:r>
                        <a:rPr lang="en-US" altLang="zh-CN" sz="1600" dirty="0"/>
                        <a:t>here</a:t>
                      </a:r>
                      <a:endParaRPr lang="zh-CN" altLang="en-US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zh-CN" altLang="en-US" sz="16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53763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600" dirty="0"/>
                        <a:t>Title</a:t>
                      </a:r>
                      <a:r>
                        <a:rPr lang="zh-CN" altLang="en-US" sz="1600" dirty="0"/>
                        <a:t> </a:t>
                      </a:r>
                      <a:r>
                        <a:rPr lang="en-US" altLang="zh-CN" sz="1600" dirty="0"/>
                        <a:t>here</a:t>
                      </a:r>
                      <a:endParaRPr lang="zh-CN" altLang="en-US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zh-CN" altLang="en-US" sz="16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53763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600" dirty="0"/>
                        <a:t>Title</a:t>
                      </a:r>
                      <a:r>
                        <a:rPr lang="zh-CN" altLang="en-US" sz="1600" dirty="0"/>
                        <a:t> </a:t>
                      </a:r>
                      <a:r>
                        <a:rPr lang="en-US" altLang="zh-CN" sz="1600" dirty="0"/>
                        <a:t>here</a:t>
                      </a:r>
                      <a:endParaRPr lang="zh-CN" altLang="en-US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zh-CN" altLang="en-US" sz="16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sp>
        <p:nvSpPr>
          <p:cNvPr id="9" name="L 形 8"/>
          <p:cNvSpPr/>
          <p:nvPr/>
        </p:nvSpPr>
        <p:spPr>
          <a:xfrm rot="18900000">
            <a:off x="4288610" y="2188026"/>
            <a:ext cx="312869" cy="182961"/>
          </a:xfrm>
          <a:prstGeom prst="corner">
            <a:avLst>
              <a:gd name="adj1" fmla="val 28880"/>
              <a:gd name="adj2" fmla="val 27007"/>
            </a:avLst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zh-CN" altLang="en-US"/>
          </a:p>
        </p:txBody>
      </p:sp>
      <p:sp>
        <p:nvSpPr>
          <p:cNvPr id="10" name="L 形 9"/>
          <p:cNvSpPr/>
          <p:nvPr/>
        </p:nvSpPr>
        <p:spPr>
          <a:xfrm rot="18900000">
            <a:off x="4284436" y="3314202"/>
            <a:ext cx="312869" cy="182961"/>
          </a:xfrm>
          <a:prstGeom prst="corner">
            <a:avLst>
              <a:gd name="adj1" fmla="val 28880"/>
              <a:gd name="adj2" fmla="val 27007"/>
            </a:avLst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zh-CN" altLang="en-US"/>
          </a:p>
        </p:txBody>
      </p:sp>
      <p:sp>
        <p:nvSpPr>
          <p:cNvPr id="11" name="L 形 10"/>
          <p:cNvSpPr/>
          <p:nvPr/>
        </p:nvSpPr>
        <p:spPr>
          <a:xfrm rot="18900000">
            <a:off x="4284436" y="4375640"/>
            <a:ext cx="312869" cy="182961"/>
          </a:xfrm>
          <a:prstGeom prst="corner">
            <a:avLst>
              <a:gd name="adj1" fmla="val 28880"/>
              <a:gd name="adj2" fmla="val 27007"/>
            </a:avLst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zh-CN" altLang="en-US"/>
          </a:p>
        </p:txBody>
      </p:sp>
      <p:sp>
        <p:nvSpPr>
          <p:cNvPr id="12" name="L 形 11"/>
          <p:cNvSpPr/>
          <p:nvPr/>
        </p:nvSpPr>
        <p:spPr>
          <a:xfrm rot="18900000">
            <a:off x="4284436" y="4884258"/>
            <a:ext cx="312869" cy="182961"/>
          </a:xfrm>
          <a:prstGeom prst="corner">
            <a:avLst>
              <a:gd name="adj1" fmla="val 28880"/>
              <a:gd name="adj2" fmla="val 27007"/>
            </a:avLst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zh-CN" altLang="en-US"/>
          </a:p>
        </p:txBody>
      </p:sp>
      <p:sp>
        <p:nvSpPr>
          <p:cNvPr id="13" name="L 形 12"/>
          <p:cNvSpPr/>
          <p:nvPr/>
        </p:nvSpPr>
        <p:spPr>
          <a:xfrm rot="18900000">
            <a:off x="4284435" y="5453082"/>
            <a:ext cx="312869" cy="182961"/>
          </a:xfrm>
          <a:prstGeom prst="corner">
            <a:avLst>
              <a:gd name="adj1" fmla="val 28880"/>
              <a:gd name="adj2" fmla="val 27007"/>
            </a:avLst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6726553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dirty="0"/>
              <a:t>05</a:t>
            </a:r>
            <a:r>
              <a:rPr kumimoji="1" lang="zh-CN" altLang="en-US" dirty="0"/>
              <a:t> 总结回顾</a:t>
            </a:r>
          </a:p>
        </p:txBody>
      </p:sp>
      <p:sp>
        <p:nvSpPr>
          <p:cNvPr id="3" name="文本框 8"/>
          <p:cNvSpPr txBox="1"/>
          <p:nvPr/>
        </p:nvSpPr>
        <p:spPr>
          <a:xfrm>
            <a:off x="1075045" y="2230684"/>
            <a:ext cx="9125860" cy="8125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>
              <a:lnSpc>
                <a:spcPct val="130000"/>
              </a:lnSpc>
            </a:pPr>
            <a:r>
              <a:rPr lang="zh-CN" altLang="en-US" sz="1200" dirty="0">
                <a:solidFill>
                  <a:srgbClr val="000000"/>
                </a:solidFill>
                <a:latin typeface="+mn-ea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200" dirty="0">
                <a:solidFill>
                  <a:srgbClr val="000000"/>
                </a:solidFill>
                <a:latin typeface="+mn-ea"/>
              </a:rPr>
              <a:t>8-14</a:t>
            </a:r>
            <a:r>
              <a:rPr lang="zh-CN" altLang="en-US" sz="1200" dirty="0">
                <a:solidFill>
                  <a:srgbClr val="000000"/>
                </a:solidFill>
                <a:latin typeface="+mn-ea"/>
              </a:rPr>
              <a:t>号字，</a:t>
            </a:r>
            <a:r>
              <a:rPr lang="en-US" altLang="zh-CN" sz="1200" dirty="0">
                <a:solidFill>
                  <a:srgbClr val="000000"/>
                </a:solidFill>
                <a:latin typeface="+mn-ea"/>
              </a:rPr>
              <a:t>1.3</a:t>
            </a:r>
            <a:r>
              <a:rPr lang="zh-CN" altLang="en-US" sz="1200" dirty="0">
                <a:solidFill>
                  <a:srgbClr val="000000"/>
                </a:solidFill>
                <a:latin typeface="+mn-ea"/>
              </a:rPr>
              <a:t>倍字间距。标题数字等都可以通过点击和重新输入进行更改，顶部“开始”面板中可以对字体、字号、颜色、行距等进行修改。建议正文</a:t>
            </a:r>
            <a:r>
              <a:rPr lang="en-US" altLang="zh-CN" sz="1200" dirty="0">
                <a:solidFill>
                  <a:srgbClr val="000000"/>
                </a:solidFill>
                <a:latin typeface="+mn-ea"/>
              </a:rPr>
              <a:t>8-14</a:t>
            </a:r>
            <a:r>
              <a:rPr lang="zh-CN" altLang="en-US" sz="1200" dirty="0">
                <a:solidFill>
                  <a:srgbClr val="000000"/>
                </a:solidFill>
                <a:latin typeface="+mn-ea"/>
              </a:rPr>
              <a:t>号字，</a:t>
            </a:r>
            <a:r>
              <a:rPr lang="en-US" altLang="zh-CN" sz="1200" dirty="0">
                <a:solidFill>
                  <a:srgbClr val="000000"/>
                </a:solidFill>
                <a:latin typeface="+mn-ea"/>
              </a:rPr>
              <a:t>1.3</a:t>
            </a:r>
            <a:r>
              <a:rPr lang="zh-CN" altLang="en-US" sz="1200" dirty="0">
                <a:solidFill>
                  <a:srgbClr val="000000"/>
                </a:solidFill>
                <a:latin typeface="+mn-ea"/>
              </a:rPr>
              <a:t>倍字间距。</a:t>
            </a:r>
          </a:p>
        </p:txBody>
      </p:sp>
      <p:sp>
        <p:nvSpPr>
          <p:cNvPr id="4" name="矩形 3"/>
          <p:cNvSpPr/>
          <p:nvPr/>
        </p:nvSpPr>
        <p:spPr>
          <a:xfrm>
            <a:off x="1075045" y="1697616"/>
            <a:ext cx="2236510" cy="492443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2000" b="1" dirty="0">
                <a:solidFill>
                  <a:schemeClr val="bg1"/>
                </a:solidFill>
              </a:rPr>
              <a:t>点击此处添加标题</a:t>
            </a:r>
            <a:endParaRPr lang="en-US" altLang="zh-CN" sz="2000" b="1" dirty="0">
              <a:solidFill>
                <a:schemeClr val="bg1"/>
              </a:solidFill>
            </a:endParaRPr>
          </a:p>
        </p:txBody>
      </p:sp>
      <p:sp>
        <p:nvSpPr>
          <p:cNvPr id="5" name="矩形 4"/>
          <p:cNvSpPr/>
          <p:nvPr/>
        </p:nvSpPr>
        <p:spPr>
          <a:xfrm>
            <a:off x="1075046" y="3457060"/>
            <a:ext cx="1786908" cy="1435574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6" name="矩形 5"/>
          <p:cNvSpPr/>
          <p:nvPr/>
        </p:nvSpPr>
        <p:spPr>
          <a:xfrm>
            <a:off x="2861953" y="3457060"/>
            <a:ext cx="4536373" cy="1435574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7" name="矩形 6"/>
          <p:cNvSpPr/>
          <p:nvPr/>
        </p:nvSpPr>
        <p:spPr>
          <a:xfrm>
            <a:off x="7398326" y="3457060"/>
            <a:ext cx="702624" cy="1435574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8" name="矩形 7"/>
          <p:cNvSpPr/>
          <p:nvPr/>
        </p:nvSpPr>
        <p:spPr>
          <a:xfrm>
            <a:off x="8100949" y="3457060"/>
            <a:ext cx="3026229" cy="1435574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cxnSp>
        <p:nvCxnSpPr>
          <p:cNvPr id="11" name="直线连接符 10"/>
          <p:cNvCxnSpPr/>
          <p:nvPr/>
        </p:nvCxnSpPr>
        <p:spPr>
          <a:xfrm>
            <a:off x="1075045" y="4892634"/>
            <a:ext cx="0" cy="1140031"/>
          </a:xfrm>
          <a:prstGeom prst="line">
            <a:avLst/>
          </a:prstGeom>
          <a:ln>
            <a:solidFill>
              <a:schemeClr val="accent5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线连接符 11"/>
          <p:cNvCxnSpPr/>
          <p:nvPr/>
        </p:nvCxnSpPr>
        <p:spPr>
          <a:xfrm>
            <a:off x="2861953" y="4892634"/>
            <a:ext cx="0" cy="1140031"/>
          </a:xfrm>
          <a:prstGeom prst="line">
            <a:avLst/>
          </a:prstGeom>
          <a:ln>
            <a:solidFill>
              <a:schemeClr val="accent5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线连接符 12"/>
          <p:cNvCxnSpPr/>
          <p:nvPr/>
        </p:nvCxnSpPr>
        <p:spPr>
          <a:xfrm>
            <a:off x="7390737" y="4892634"/>
            <a:ext cx="0" cy="1140031"/>
          </a:xfrm>
          <a:prstGeom prst="line">
            <a:avLst/>
          </a:prstGeom>
          <a:ln>
            <a:solidFill>
              <a:schemeClr val="accent5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线连接符 13"/>
          <p:cNvCxnSpPr/>
          <p:nvPr/>
        </p:nvCxnSpPr>
        <p:spPr>
          <a:xfrm>
            <a:off x="8081485" y="4892634"/>
            <a:ext cx="0" cy="1140031"/>
          </a:xfrm>
          <a:prstGeom prst="line">
            <a:avLst/>
          </a:prstGeom>
          <a:ln>
            <a:solidFill>
              <a:schemeClr val="accent5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直线连接符 14"/>
          <p:cNvCxnSpPr/>
          <p:nvPr/>
        </p:nvCxnSpPr>
        <p:spPr>
          <a:xfrm>
            <a:off x="11131465" y="4892634"/>
            <a:ext cx="0" cy="1140031"/>
          </a:xfrm>
          <a:prstGeom prst="line">
            <a:avLst/>
          </a:prstGeom>
          <a:ln>
            <a:solidFill>
              <a:schemeClr val="accent5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矩形 15"/>
          <p:cNvSpPr/>
          <p:nvPr/>
        </p:nvSpPr>
        <p:spPr>
          <a:xfrm>
            <a:off x="4008090" y="5292728"/>
            <a:ext cx="2236510" cy="4924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2000" b="1" dirty="0">
                <a:solidFill>
                  <a:schemeClr val="accent5">
                    <a:lumMod val="75000"/>
                  </a:schemeClr>
                </a:solidFill>
              </a:rPr>
              <a:t>点击此处添加标题</a:t>
            </a:r>
            <a:endParaRPr lang="en-US" altLang="zh-CN" sz="2000" b="1" dirty="0">
              <a:solidFill>
                <a:schemeClr val="accent5">
                  <a:lumMod val="75000"/>
                </a:schemeClr>
              </a:solidFill>
            </a:endParaRPr>
          </a:p>
        </p:txBody>
      </p:sp>
      <p:sp>
        <p:nvSpPr>
          <p:cNvPr id="17" name="矩形 16"/>
          <p:cNvSpPr/>
          <p:nvPr/>
        </p:nvSpPr>
        <p:spPr>
          <a:xfrm>
            <a:off x="8497953" y="5292727"/>
            <a:ext cx="2236510" cy="4924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2000" b="1" dirty="0">
                <a:solidFill>
                  <a:schemeClr val="accent5">
                    <a:lumMod val="75000"/>
                  </a:schemeClr>
                </a:solidFill>
              </a:rPr>
              <a:t>点击此处添加标题</a:t>
            </a:r>
            <a:endParaRPr lang="en-US" altLang="zh-CN" sz="2000" b="1" dirty="0">
              <a:solidFill>
                <a:schemeClr val="accent5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306985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kumimoji="1" lang="zh-CN" altLang="en-US" dirty="0"/>
              <a:t>目录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kumimoji="1" lang="en-US" altLang="zh-CN" dirty="0"/>
              <a:t>CONTENTS</a:t>
            </a:r>
            <a:endParaRPr kumimoji="1" lang="zh-CN" alt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kumimoji="1" lang="en-US" altLang="zh-CN" dirty="0"/>
              <a:t>01</a:t>
            </a:r>
            <a:endParaRPr kumimoji="1"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kumimoji="1" lang="zh-CN" altLang="en-US" dirty="0"/>
              <a:t>工作进度</a:t>
            </a:r>
          </a:p>
        </p:txBody>
      </p:sp>
      <p:sp>
        <p:nvSpPr>
          <p:cNvPr id="6" name="文本占位符 5"/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kumimoji="1" lang="en-US" altLang="zh-CN" dirty="0"/>
              <a:t>02</a:t>
            </a:r>
            <a:endParaRPr kumimoji="1" lang="zh-CN" altLang="en-US" dirty="0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r>
              <a:rPr kumimoji="1" lang="zh-CN" altLang="en-US" dirty="0"/>
              <a:t>开发进度</a:t>
            </a:r>
          </a:p>
        </p:txBody>
      </p:sp>
      <p:sp>
        <p:nvSpPr>
          <p:cNvPr id="8" name="文本占位符 7"/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r>
              <a:rPr kumimoji="1" lang="en-US" altLang="zh-CN" dirty="0"/>
              <a:t>03</a:t>
            </a:r>
            <a:endParaRPr kumimoji="1" lang="zh-CN" altLang="en-US" dirty="0"/>
          </a:p>
        </p:txBody>
      </p:sp>
      <p:sp>
        <p:nvSpPr>
          <p:cNvPr id="9" name="文本占位符 8"/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kumimoji="1" lang="zh-CN" altLang="en-US" dirty="0"/>
              <a:t>测试计划</a:t>
            </a:r>
          </a:p>
        </p:txBody>
      </p:sp>
      <p:sp>
        <p:nvSpPr>
          <p:cNvPr id="10" name="文本占位符 9"/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r>
              <a:rPr kumimoji="1" lang="en-US" altLang="zh-CN" dirty="0"/>
              <a:t>04</a:t>
            </a:r>
            <a:endParaRPr kumimoji="1" lang="zh-CN" altLang="en-US" dirty="0"/>
          </a:p>
        </p:txBody>
      </p:sp>
      <p:sp>
        <p:nvSpPr>
          <p:cNvPr id="11" name="文本占位符 10"/>
          <p:cNvSpPr>
            <a:spLocks noGrp="1"/>
          </p:cNvSpPr>
          <p:nvPr>
            <p:ph type="body" sz="quarter" idx="22"/>
          </p:nvPr>
        </p:nvSpPr>
        <p:spPr/>
        <p:txBody>
          <a:bodyPr/>
          <a:lstStyle/>
          <a:p>
            <a:r>
              <a:rPr kumimoji="1" lang="zh-CN" altLang="en-US" dirty="0"/>
              <a:t>下一阶段工作</a:t>
            </a:r>
          </a:p>
        </p:txBody>
      </p:sp>
    </p:spTree>
    <p:extLst>
      <p:ext uri="{BB962C8B-B14F-4D97-AF65-F5344CB8AC3E}">
        <p14:creationId xmlns:p14="http://schemas.microsoft.com/office/powerpoint/2010/main" val="30247152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dirty="0"/>
              <a:t>05</a:t>
            </a:r>
            <a:r>
              <a:rPr kumimoji="1" lang="zh-CN" altLang="en-US" dirty="0"/>
              <a:t> 总结回顾</a:t>
            </a:r>
          </a:p>
        </p:txBody>
      </p:sp>
      <p:sp>
        <p:nvSpPr>
          <p:cNvPr id="9" name="饼图 8"/>
          <p:cNvSpPr/>
          <p:nvPr/>
        </p:nvSpPr>
        <p:spPr>
          <a:xfrm>
            <a:off x="1306286" y="1494691"/>
            <a:ext cx="2576946" cy="2576944"/>
          </a:xfrm>
          <a:prstGeom prst="pie">
            <a:avLst>
              <a:gd name="adj1" fmla="val 19845934"/>
              <a:gd name="adj2" fmla="val 16200000"/>
            </a:avLst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sp>
        <p:nvSpPr>
          <p:cNvPr id="10" name="椭圆 9"/>
          <p:cNvSpPr/>
          <p:nvPr/>
        </p:nvSpPr>
        <p:spPr>
          <a:xfrm>
            <a:off x="1486772" y="1675177"/>
            <a:ext cx="2215974" cy="2215972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18" name="组合 22"/>
          <p:cNvGrpSpPr/>
          <p:nvPr/>
        </p:nvGrpSpPr>
        <p:grpSpPr>
          <a:xfrm>
            <a:off x="2197313" y="2471176"/>
            <a:ext cx="794889" cy="623974"/>
            <a:chOff x="3654425" y="5089525"/>
            <a:chExt cx="1860550" cy="1460500"/>
          </a:xfrm>
          <a:solidFill>
            <a:schemeClr val="bg1"/>
          </a:solidFill>
        </p:grpSpPr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3654425" y="5089525"/>
              <a:ext cx="1860550" cy="1460500"/>
            </a:xfrm>
            <a:custGeom>
              <a:avLst/>
              <a:gdLst>
                <a:gd name="T0" fmla="*/ 2372 w 2506"/>
                <a:gd name="T1" fmla="*/ 1716 h 1970"/>
                <a:gd name="T2" fmla="*/ 2372 w 2506"/>
                <a:gd name="T3" fmla="*/ 1716 h 1970"/>
                <a:gd name="T4" fmla="*/ 1858 w 2506"/>
                <a:gd name="T5" fmla="*/ 1575 h 1970"/>
                <a:gd name="T6" fmla="*/ 1818 w 2506"/>
                <a:gd name="T7" fmla="*/ 1576 h 1970"/>
                <a:gd name="T8" fmla="*/ 1323 w 2506"/>
                <a:gd name="T9" fmla="*/ 1715 h 1970"/>
                <a:gd name="T10" fmla="*/ 1323 w 2506"/>
                <a:gd name="T11" fmla="*/ 308 h 1970"/>
                <a:gd name="T12" fmla="*/ 1847 w 2506"/>
                <a:gd name="T13" fmla="*/ 133 h 1970"/>
                <a:gd name="T14" fmla="*/ 2372 w 2506"/>
                <a:gd name="T15" fmla="*/ 310 h 1970"/>
                <a:gd name="T16" fmla="*/ 2372 w 2506"/>
                <a:gd name="T17" fmla="*/ 1716 h 1970"/>
                <a:gd name="T18" fmla="*/ 1182 w 2506"/>
                <a:gd name="T19" fmla="*/ 1715 h 1970"/>
                <a:gd name="T20" fmla="*/ 1182 w 2506"/>
                <a:gd name="T21" fmla="*/ 1715 h 1970"/>
                <a:gd name="T22" fmla="*/ 688 w 2506"/>
                <a:gd name="T23" fmla="*/ 1576 h 1970"/>
                <a:gd name="T24" fmla="*/ 647 w 2506"/>
                <a:gd name="T25" fmla="*/ 1575 h 1970"/>
                <a:gd name="T26" fmla="*/ 133 w 2506"/>
                <a:gd name="T27" fmla="*/ 1716 h 1970"/>
                <a:gd name="T28" fmla="*/ 133 w 2506"/>
                <a:gd name="T29" fmla="*/ 310 h 1970"/>
                <a:gd name="T30" fmla="*/ 659 w 2506"/>
                <a:gd name="T31" fmla="*/ 133 h 1970"/>
                <a:gd name="T32" fmla="*/ 1182 w 2506"/>
                <a:gd name="T33" fmla="*/ 308 h 1970"/>
                <a:gd name="T34" fmla="*/ 1182 w 2506"/>
                <a:gd name="T35" fmla="*/ 1715 h 1970"/>
                <a:gd name="T36" fmla="*/ 1849 w 2506"/>
                <a:gd name="T37" fmla="*/ 0 h 1970"/>
                <a:gd name="T38" fmla="*/ 1849 w 2506"/>
                <a:gd name="T39" fmla="*/ 0 h 1970"/>
                <a:gd name="T40" fmla="*/ 1823 w 2506"/>
                <a:gd name="T41" fmla="*/ 0 h 1970"/>
                <a:gd name="T42" fmla="*/ 1253 w 2506"/>
                <a:gd name="T43" fmla="*/ 184 h 1970"/>
                <a:gd name="T44" fmla="*/ 683 w 2506"/>
                <a:gd name="T45" fmla="*/ 0 h 1970"/>
                <a:gd name="T46" fmla="*/ 657 w 2506"/>
                <a:gd name="T47" fmla="*/ 0 h 1970"/>
                <a:gd name="T48" fmla="*/ 5 w 2506"/>
                <a:gd name="T49" fmla="*/ 267 h 1970"/>
                <a:gd name="T50" fmla="*/ 0 w 2506"/>
                <a:gd name="T51" fmla="*/ 279 h 1970"/>
                <a:gd name="T52" fmla="*/ 0 w 2506"/>
                <a:gd name="T53" fmla="*/ 1970 h 1970"/>
                <a:gd name="T54" fmla="*/ 107 w 2506"/>
                <a:gd name="T55" fmla="*/ 1889 h 1970"/>
                <a:gd name="T56" fmla="*/ 682 w 2506"/>
                <a:gd name="T57" fmla="*/ 1709 h 1970"/>
                <a:gd name="T58" fmla="*/ 1190 w 2506"/>
                <a:gd name="T59" fmla="*/ 1876 h 1970"/>
                <a:gd name="T60" fmla="*/ 1208 w 2506"/>
                <a:gd name="T61" fmla="*/ 1888 h 1970"/>
                <a:gd name="T62" fmla="*/ 1253 w 2506"/>
                <a:gd name="T63" fmla="*/ 1924 h 1970"/>
                <a:gd name="T64" fmla="*/ 1298 w 2506"/>
                <a:gd name="T65" fmla="*/ 1888 h 1970"/>
                <a:gd name="T66" fmla="*/ 1316 w 2506"/>
                <a:gd name="T67" fmla="*/ 1876 h 1970"/>
                <a:gd name="T68" fmla="*/ 1824 w 2506"/>
                <a:gd name="T69" fmla="*/ 1709 h 1970"/>
                <a:gd name="T70" fmla="*/ 2399 w 2506"/>
                <a:gd name="T71" fmla="*/ 1889 h 1970"/>
                <a:gd name="T72" fmla="*/ 2506 w 2506"/>
                <a:gd name="T73" fmla="*/ 1970 h 1970"/>
                <a:gd name="T74" fmla="*/ 2506 w 2506"/>
                <a:gd name="T75" fmla="*/ 279 h 1970"/>
                <a:gd name="T76" fmla="*/ 2501 w 2506"/>
                <a:gd name="T77" fmla="*/ 267 h 1970"/>
                <a:gd name="T78" fmla="*/ 1849 w 2506"/>
                <a:gd name="T79" fmla="*/ 0 h 19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06" h="1970">
                  <a:moveTo>
                    <a:pt x="2372" y="1716"/>
                  </a:moveTo>
                  <a:lnTo>
                    <a:pt x="2372" y="1716"/>
                  </a:lnTo>
                  <a:cubicBezTo>
                    <a:pt x="2261" y="1655"/>
                    <a:pt x="2075" y="1575"/>
                    <a:pt x="1858" y="1575"/>
                  </a:cubicBezTo>
                  <a:cubicBezTo>
                    <a:pt x="1845" y="1575"/>
                    <a:pt x="1831" y="1576"/>
                    <a:pt x="1818" y="1576"/>
                  </a:cubicBezTo>
                  <a:cubicBezTo>
                    <a:pt x="1599" y="1587"/>
                    <a:pt x="1427" y="1659"/>
                    <a:pt x="1323" y="1715"/>
                  </a:cubicBezTo>
                  <a:lnTo>
                    <a:pt x="1323" y="308"/>
                  </a:lnTo>
                  <a:cubicBezTo>
                    <a:pt x="1347" y="271"/>
                    <a:pt x="1462" y="127"/>
                    <a:pt x="1847" y="133"/>
                  </a:cubicBezTo>
                  <a:cubicBezTo>
                    <a:pt x="2229" y="140"/>
                    <a:pt x="2347" y="273"/>
                    <a:pt x="2372" y="310"/>
                  </a:cubicBezTo>
                  <a:lnTo>
                    <a:pt x="2372" y="1716"/>
                  </a:lnTo>
                  <a:close/>
                  <a:moveTo>
                    <a:pt x="1182" y="1715"/>
                  </a:moveTo>
                  <a:lnTo>
                    <a:pt x="1182" y="1715"/>
                  </a:lnTo>
                  <a:cubicBezTo>
                    <a:pt x="1079" y="1659"/>
                    <a:pt x="906" y="1587"/>
                    <a:pt x="688" y="1576"/>
                  </a:cubicBezTo>
                  <a:cubicBezTo>
                    <a:pt x="674" y="1576"/>
                    <a:pt x="661" y="1575"/>
                    <a:pt x="647" y="1575"/>
                  </a:cubicBezTo>
                  <a:cubicBezTo>
                    <a:pt x="431" y="1575"/>
                    <a:pt x="244" y="1655"/>
                    <a:pt x="133" y="1716"/>
                  </a:cubicBezTo>
                  <a:lnTo>
                    <a:pt x="133" y="310"/>
                  </a:lnTo>
                  <a:cubicBezTo>
                    <a:pt x="159" y="273"/>
                    <a:pt x="276" y="140"/>
                    <a:pt x="659" y="133"/>
                  </a:cubicBezTo>
                  <a:cubicBezTo>
                    <a:pt x="1044" y="127"/>
                    <a:pt x="1159" y="271"/>
                    <a:pt x="1182" y="308"/>
                  </a:cubicBezTo>
                  <a:lnTo>
                    <a:pt x="1182" y="1715"/>
                  </a:lnTo>
                  <a:close/>
                  <a:moveTo>
                    <a:pt x="1849" y="0"/>
                  </a:moveTo>
                  <a:lnTo>
                    <a:pt x="1849" y="0"/>
                  </a:lnTo>
                  <a:cubicBezTo>
                    <a:pt x="1840" y="0"/>
                    <a:pt x="1831" y="0"/>
                    <a:pt x="1823" y="0"/>
                  </a:cubicBezTo>
                  <a:cubicBezTo>
                    <a:pt x="1490" y="0"/>
                    <a:pt x="1328" y="105"/>
                    <a:pt x="1253" y="184"/>
                  </a:cubicBezTo>
                  <a:cubicBezTo>
                    <a:pt x="1178" y="105"/>
                    <a:pt x="1015" y="0"/>
                    <a:pt x="683" y="0"/>
                  </a:cubicBezTo>
                  <a:cubicBezTo>
                    <a:pt x="674" y="0"/>
                    <a:pt x="666" y="0"/>
                    <a:pt x="657" y="0"/>
                  </a:cubicBezTo>
                  <a:cubicBezTo>
                    <a:pt x="127" y="9"/>
                    <a:pt x="16" y="240"/>
                    <a:pt x="5" y="267"/>
                  </a:cubicBezTo>
                  <a:lnTo>
                    <a:pt x="0" y="279"/>
                  </a:lnTo>
                  <a:lnTo>
                    <a:pt x="0" y="1970"/>
                  </a:lnTo>
                  <a:lnTo>
                    <a:pt x="107" y="1889"/>
                  </a:lnTo>
                  <a:cubicBezTo>
                    <a:pt x="109" y="1887"/>
                    <a:pt x="369" y="1695"/>
                    <a:pt x="682" y="1709"/>
                  </a:cubicBezTo>
                  <a:cubicBezTo>
                    <a:pt x="943" y="1722"/>
                    <a:pt x="1133" y="1837"/>
                    <a:pt x="1190" y="1876"/>
                  </a:cubicBezTo>
                  <a:cubicBezTo>
                    <a:pt x="1201" y="1883"/>
                    <a:pt x="1207" y="1888"/>
                    <a:pt x="1208" y="1888"/>
                  </a:cubicBezTo>
                  <a:lnTo>
                    <a:pt x="1253" y="1924"/>
                  </a:lnTo>
                  <a:lnTo>
                    <a:pt x="1298" y="1888"/>
                  </a:lnTo>
                  <a:cubicBezTo>
                    <a:pt x="1298" y="1888"/>
                    <a:pt x="1304" y="1883"/>
                    <a:pt x="1316" y="1876"/>
                  </a:cubicBezTo>
                  <a:cubicBezTo>
                    <a:pt x="1373" y="1837"/>
                    <a:pt x="1563" y="1722"/>
                    <a:pt x="1824" y="1709"/>
                  </a:cubicBezTo>
                  <a:cubicBezTo>
                    <a:pt x="2135" y="1695"/>
                    <a:pt x="2396" y="1887"/>
                    <a:pt x="2399" y="1889"/>
                  </a:cubicBezTo>
                  <a:lnTo>
                    <a:pt x="2506" y="1970"/>
                  </a:lnTo>
                  <a:lnTo>
                    <a:pt x="2506" y="279"/>
                  </a:lnTo>
                  <a:lnTo>
                    <a:pt x="2501" y="267"/>
                  </a:lnTo>
                  <a:cubicBezTo>
                    <a:pt x="2490" y="240"/>
                    <a:pt x="2379" y="9"/>
                    <a:pt x="1849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" name="Freeform 13"/>
            <p:cNvSpPr>
              <a:spLocks/>
            </p:cNvSpPr>
            <p:nvPr/>
          </p:nvSpPr>
          <p:spPr bwMode="auto">
            <a:xfrm>
              <a:off x="3829050" y="53990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7 h 206"/>
                <a:gd name="T8" fmla="*/ 12 w 844"/>
                <a:gd name="T9" fmla="*/ 183 h 206"/>
                <a:gd name="T10" fmla="*/ 45 w 844"/>
                <a:gd name="T11" fmla="*/ 200 h 206"/>
                <a:gd name="T12" fmla="*/ 68 w 844"/>
                <a:gd name="T13" fmla="*/ 193 h 206"/>
                <a:gd name="T14" fmla="*/ 437 w 844"/>
                <a:gd name="T15" fmla="*/ 89 h 206"/>
                <a:gd name="T16" fmla="*/ 775 w 844"/>
                <a:gd name="T17" fmla="*/ 193 h 206"/>
                <a:gd name="T18" fmla="*/ 831 w 844"/>
                <a:gd name="T19" fmla="*/ 183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3"/>
                    <a:pt x="667" y="19"/>
                    <a:pt x="441" y="10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39"/>
                    <a:pt x="0" y="164"/>
                    <a:pt x="12" y="183"/>
                  </a:cubicBezTo>
                  <a:cubicBezTo>
                    <a:pt x="20" y="194"/>
                    <a:pt x="32" y="200"/>
                    <a:pt x="45" y="200"/>
                  </a:cubicBezTo>
                  <a:cubicBezTo>
                    <a:pt x="53" y="200"/>
                    <a:pt x="61" y="198"/>
                    <a:pt x="68" y="193"/>
                  </a:cubicBezTo>
                  <a:cubicBezTo>
                    <a:pt x="69" y="192"/>
                    <a:pt x="236" y="81"/>
                    <a:pt x="437" y="89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6"/>
                    <a:pt x="818" y="201"/>
                    <a:pt x="831" y="183"/>
                  </a:cubicBezTo>
                  <a:cubicBezTo>
                    <a:pt x="844" y="165"/>
                    <a:pt x="840" y="140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" name="Freeform 14"/>
            <p:cNvSpPr>
              <a:spLocks/>
            </p:cNvSpPr>
            <p:nvPr/>
          </p:nvSpPr>
          <p:spPr bwMode="auto">
            <a:xfrm>
              <a:off x="3829050" y="56784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8 w 844"/>
                <a:gd name="T13" fmla="*/ 194 h 206"/>
                <a:gd name="T14" fmla="*/ 437 w 844"/>
                <a:gd name="T15" fmla="*/ 90 h 206"/>
                <a:gd name="T16" fmla="*/ 775 w 844"/>
                <a:gd name="T17" fmla="*/ 194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3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9"/>
                    <a:pt x="68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3"/>
                    <a:pt x="775" y="194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" name="Freeform 15"/>
            <p:cNvSpPr>
              <a:spLocks/>
            </p:cNvSpPr>
            <p:nvPr/>
          </p:nvSpPr>
          <p:spPr bwMode="auto">
            <a:xfrm>
              <a:off x="3829050" y="5957888"/>
              <a:ext cx="627063" cy="153988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8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8"/>
                    <a:pt x="68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" name="Freeform 16"/>
            <p:cNvSpPr>
              <a:spLocks/>
            </p:cNvSpPr>
            <p:nvPr/>
          </p:nvSpPr>
          <p:spPr bwMode="auto">
            <a:xfrm>
              <a:off x="4713288" y="5437188"/>
              <a:ext cx="627063" cy="152400"/>
            </a:xfrm>
            <a:custGeom>
              <a:avLst/>
              <a:gdLst>
                <a:gd name="T0" fmla="*/ 822 w 844"/>
                <a:gd name="T1" fmla="*/ 127 h 205"/>
                <a:gd name="T2" fmla="*/ 822 w 844"/>
                <a:gd name="T3" fmla="*/ 127 h 205"/>
                <a:gd name="T4" fmla="*/ 441 w 844"/>
                <a:gd name="T5" fmla="*/ 9 h 205"/>
                <a:gd name="T6" fmla="*/ 23 w 844"/>
                <a:gd name="T7" fmla="*/ 127 h 205"/>
                <a:gd name="T8" fmla="*/ 12 w 844"/>
                <a:gd name="T9" fmla="*/ 182 h 205"/>
                <a:gd name="T10" fmla="*/ 45 w 844"/>
                <a:gd name="T11" fmla="*/ 200 h 205"/>
                <a:gd name="T12" fmla="*/ 67 w 844"/>
                <a:gd name="T13" fmla="*/ 193 h 205"/>
                <a:gd name="T14" fmla="*/ 437 w 844"/>
                <a:gd name="T15" fmla="*/ 89 h 205"/>
                <a:gd name="T16" fmla="*/ 775 w 844"/>
                <a:gd name="T17" fmla="*/ 193 h 205"/>
                <a:gd name="T18" fmla="*/ 831 w 844"/>
                <a:gd name="T19" fmla="*/ 183 h 205"/>
                <a:gd name="T20" fmla="*/ 822 w 844"/>
                <a:gd name="T21" fmla="*/ 127 h 2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5">
                  <a:moveTo>
                    <a:pt x="822" y="127"/>
                  </a:moveTo>
                  <a:lnTo>
                    <a:pt x="822" y="127"/>
                  </a:lnTo>
                  <a:cubicBezTo>
                    <a:pt x="815" y="123"/>
                    <a:pt x="667" y="19"/>
                    <a:pt x="441" y="9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39"/>
                    <a:pt x="0" y="164"/>
                    <a:pt x="12" y="182"/>
                  </a:cubicBezTo>
                  <a:cubicBezTo>
                    <a:pt x="20" y="194"/>
                    <a:pt x="32" y="200"/>
                    <a:pt x="45" y="200"/>
                  </a:cubicBezTo>
                  <a:cubicBezTo>
                    <a:pt x="53" y="200"/>
                    <a:pt x="61" y="198"/>
                    <a:pt x="67" y="193"/>
                  </a:cubicBezTo>
                  <a:cubicBezTo>
                    <a:pt x="69" y="192"/>
                    <a:pt x="236" y="81"/>
                    <a:pt x="437" y="89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5"/>
                    <a:pt x="818" y="201"/>
                    <a:pt x="831" y="183"/>
                  </a:cubicBezTo>
                  <a:cubicBezTo>
                    <a:pt x="844" y="165"/>
                    <a:pt x="840" y="140"/>
                    <a:pt x="822" y="127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4" name="Freeform 17"/>
            <p:cNvSpPr>
              <a:spLocks/>
            </p:cNvSpPr>
            <p:nvPr/>
          </p:nvSpPr>
          <p:spPr bwMode="auto">
            <a:xfrm>
              <a:off x="4713288" y="57165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7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9"/>
                    <a:pt x="67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" name="Freeform 18"/>
            <p:cNvSpPr>
              <a:spLocks/>
            </p:cNvSpPr>
            <p:nvPr/>
          </p:nvSpPr>
          <p:spPr bwMode="auto">
            <a:xfrm>
              <a:off x="4713288" y="5997575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7 h 206"/>
                <a:gd name="T8" fmla="*/ 12 w 844"/>
                <a:gd name="T9" fmla="*/ 183 h 206"/>
                <a:gd name="T10" fmla="*/ 45 w 844"/>
                <a:gd name="T11" fmla="*/ 201 h 206"/>
                <a:gd name="T12" fmla="*/ 67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4"/>
                    <a:pt x="32" y="201"/>
                    <a:pt x="45" y="201"/>
                  </a:cubicBezTo>
                  <a:cubicBezTo>
                    <a:pt x="53" y="201"/>
                    <a:pt x="61" y="198"/>
                    <a:pt x="67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28" name="组 27"/>
          <p:cNvGrpSpPr/>
          <p:nvPr/>
        </p:nvGrpSpPr>
        <p:grpSpPr>
          <a:xfrm>
            <a:off x="1338760" y="4250611"/>
            <a:ext cx="2461442" cy="1674157"/>
            <a:chOff x="1030001" y="4724869"/>
            <a:chExt cx="2461442" cy="1674157"/>
          </a:xfrm>
        </p:grpSpPr>
        <p:sp>
          <p:nvSpPr>
            <p:cNvPr id="26" name="文本框 8"/>
            <p:cNvSpPr txBox="1"/>
            <p:nvPr/>
          </p:nvSpPr>
          <p:spPr>
            <a:xfrm>
              <a:off x="1030001" y="5346430"/>
              <a:ext cx="2461442" cy="105259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30000"/>
                </a:lnSpc>
              </a:pPr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rPr>
                <a:t>标题数字等都可以通过点击和重新输入进行更改，顶部“开始”面板中可以对字体、字号、颜色、行距等进行修改。</a:t>
              </a:r>
            </a:p>
          </p:txBody>
        </p:sp>
        <p:sp>
          <p:nvSpPr>
            <p:cNvPr id="27" name="矩形 26"/>
            <p:cNvSpPr/>
            <p:nvPr/>
          </p:nvSpPr>
          <p:spPr>
            <a:xfrm>
              <a:off x="1030001" y="4724869"/>
              <a:ext cx="2461441" cy="492443"/>
            </a:xfrm>
            <a:prstGeom prst="rect">
              <a:avLst/>
            </a:prstGeom>
            <a:solidFill>
              <a:schemeClr val="accent5">
                <a:lumMod val="75000"/>
              </a:schemeClr>
            </a:solidFill>
          </p:spPr>
          <p:txBody>
            <a:bodyPr wrap="square">
              <a:spAutoFit/>
            </a:bodyPr>
            <a:lstStyle/>
            <a:p>
              <a:pPr lvl="0" algn="ctr">
                <a:lnSpc>
                  <a:spcPct val="130000"/>
                </a:lnSpc>
              </a:pPr>
              <a:r>
                <a:rPr lang="zh-CN" altLang="en-US" sz="2000" b="1" dirty="0">
                  <a:solidFill>
                    <a:schemeClr val="bg1"/>
                  </a:solidFill>
                </a:rPr>
                <a:t>点击此处添加标题</a:t>
              </a:r>
              <a:endParaRPr lang="en-US" altLang="zh-CN" sz="2000" b="1" dirty="0">
                <a:solidFill>
                  <a:schemeClr val="bg1"/>
                </a:solidFill>
              </a:endParaRPr>
            </a:p>
          </p:txBody>
        </p:sp>
      </p:grpSp>
      <p:sp>
        <p:nvSpPr>
          <p:cNvPr id="32" name="饼图 31"/>
          <p:cNvSpPr/>
          <p:nvPr/>
        </p:nvSpPr>
        <p:spPr>
          <a:xfrm>
            <a:off x="4770472" y="1494691"/>
            <a:ext cx="2576946" cy="2576944"/>
          </a:xfrm>
          <a:prstGeom prst="pie">
            <a:avLst>
              <a:gd name="adj1" fmla="val 19845934"/>
              <a:gd name="adj2" fmla="val 16200000"/>
            </a:avLst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sp>
        <p:nvSpPr>
          <p:cNvPr id="33" name="椭圆 32"/>
          <p:cNvSpPr/>
          <p:nvPr/>
        </p:nvSpPr>
        <p:spPr>
          <a:xfrm>
            <a:off x="4950958" y="1675177"/>
            <a:ext cx="2215974" cy="2215972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34" name="组合 22"/>
          <p:cNvGrpSpPr/>
          <p:nvPr/>
        </p:nvGrpSpPr>
        <p:grpSpPr>
          <a:xfrm>
            <a:off x="5661499" y="2471176"/>
            <a:ext cx="794889" cy="623974"/>
            <a:chOff x="3654425" y="5089525"/>
            <a:chExt cx="1860550" cy="1460500"/>
          </a:xfrm>
          <a:solidFill>
            <a:schemeClr val="bg1"/>
          </a:solidFill>
        </p:grpSpPr>
        <p:sp>
          <p:nvSpPr>
            <p:cNvPr id="38" name="Freeform 12"/>
            <p:cNvSpPr>
              <a:spLocks noEditPoints="1"/>
            </p:cNvSpPr>
            <p:nvPr/>
          </p:nvSpPr>
          <p:spPr bwMode="auto">
            <a:xfrm>
              <a:off x="3654425" y="5089525"/>
              <a:ext cx="1860550" cy="1460500"/>
            </a:xfrm>
            <a:custGeom>
              <a:avLst/>
              <a:gdLst>
                <a:gd name="T0" fmla="*/ 2372 w 2506"/>
                <a:gd name="T1" fmla="*/ 1716 h 1970"/>
                <a:gd name="T2" fmla="*/ 2372 w 2506"/>
                <a:gd name="T3" fmla="*/ 1716 h 1970"/>
                <a:gd name="T4" fmla="*/ 1858 w 2506"/>
                <a:gd name="T5" fmla="*/ 1575 h 1970"/>
                <a:gd name="T6" fmla="*/ 1818 w 2506"/>
                <a:gd name="T7" fmla="*/ 1576 h 1970"/>
                <a:gd name="T8" fmla="*/ 1323 w 2506"/>
                <a:gd name="T9" fmla="*/ 1715 h 1970"/>
                <a:gd name="T10" fmla="*/ 1323 w 2506"/>
                <a:gd name="T11" fmla="*/ 308 h 1970"/>
                <a:gd name="T12" fmla="*/ 1847 w 2506"/>
                <a:gd name="T13" fmla="*/ 133 h 1970"/>
                <a:gd name="T14" fmla="*/ 2372 w 2506"/>
                <a:gd name="T15" fmla="*/ 310 h 1970"/>
                <a:gd name="T16" fmla="*/ 2372 w 2506"/>
                <a:gd name="T17" fmla="*/ 1716 h 1970"/>
                <a:gd name="T18" fmla="*/ 1182 w 2506"/>
                <a:gd name="T19" fmla="*/ 1715 h 1970"/>
                <a:gd name="T20" fmla="*/ 1182 w 2506"/>
                <a:gd name="T21" fmla="*/ 1715 h 1970"/>
                <a:gd name="T22" fmla="*/ 688 w 2506"/>
                <a:gd name="T23" fmla="*/ 1576 h 1970"/>
                <a:gd name="T24" fmla="*/ 647 w 2506"/>
                <a:gd name="T25" fmla="*/ 1575 h 1970"/>
                <a:gd name="T26" fmla="*/ 133 w 2506"/>
                <a:gd name="T27" fmla="*/ 1716 h 1970"/>
                <a:gd name="T28" fmla="*/ 133 w 2506"/>
                <a:gd name="T29" fmla="*/ 310 h 1970"/>
                <a:gd name="T30" fmla="*/ 659 w 2506"/>
                <a:gd name="T31" fmla="*/ 133 h 1970"/>
                <a:gd name="T32" fmla="*/ 1182 w 2506"/>
                <a:gd name="T33" fmla="*/ 308 h 1970"/>
                <a:gd name="T34" fmla="*/ 1182 w 2506"/>
                <a:gd name="T35" fmla="*/ 1715 h 1970"/>
                <a:gd name="T36" fmla="*/ 1849 w 2506"/>
                <a:gd name="T37" fmla="*/ 0 h 1970"/>
                <a:gd name="T38" fmla="*/ 1849 w 2506"/>
                <a:gd name="T39" fmla="*/ 0 h 1970"/>
                <a:gd name="T40" fmla="*/ 1823 w 2506"/>
                <a:gd name="T41" fmla="*/ 0 h 1970"/>
                <a:gd name="T42" fmla="*/ 1253 w 2506"/>
                <a:gd name="T43" fmla="*/ 184 h 1970"/>
                <a:gd name="T44" fmla="*/ 683 w 2506"/>
                <a:gd name="T45" fmla="*/ 0 h 1970"/>
                <a:gd name="T46" fmla="*/ 657 w 2506"/>
                <a:gd name="T47" fmla="*/ 0 h 1970"/>
                <a:gd name="T48" fmla="*/ 5 w 2506"/>
                <a:gd name="T49" fmla="*/ 267 h 1970"/>
                <a:gd name="T50" fmla="*/ 0 w 2506"/>
                <a:gd name="T51" fmla="*/ 279 h 1970"/>
                <a:gd name="T52" fmla="*/ 0 w 2506"/>
                <a:gd name="T53" fmla="*/ 1970 h 1970"/>
                <a:gd name="T54" fmla="*/ 107 w 2506"/>
                <a:gd name="T55" fmla="*/ 1889 h 1970"/>
                <a:gd name="T56" fmla="*/ 682 w 2506"/>
                <a:gd name="T57" fmla="*/ 1709 h 1970"/>
                <a:gd name="T58" fmla="*/ 1190 w 2506"/>
                <a:gd name="T59" fmla="*/ 1876 h 1970"/>
                <a:gd name="T60" fmla="*/ 1208 w 2506"/>
                <a:gd name="T61" fmla="*/ 1888 h 1970"/>
                <a:gd name="T62" fmla="*/ 1253 w 2506"/>
                <a:gd name="T63" fmla="*/ 1924 h 1970"/>
                <a:gd name="T64" fmla="*/ 1298 w 2506"/>
                <a:gd name="T65" fmla="*/ 1888 h 1970"/>
                <a:gd name="T66" fmla="*/ 1316 w 2506"/>
                <a:gd name="T67" fmla="*/ 1876 h 1970"/>
                <a:gd name="T68" fmla="*/ 1824 w 2506"/>
                <a:gd name="T69" fmla="*/ 1709 h 1970"/>
                <a:gd name="T70" fmla="*/ 2399 w 2506"/>
                <a:gd name="T71" fmla="*/ 1889 h 1970"/>
                <a:gd name="T72" fmla="*/ 2506 w 2506"/>
                <a:gd name="T73" fmla="*/ 1970 h 1970"/>
                <a:gd name="T74" fmla="*/ 2506 w 2506"/>
                <a:gd name="T75" fmla="*/ 279 h 1970"/>
                <a:gd name="T76" fmla="*/ 2501 w 2506"/>
                <a:gd name="T77" fmla="*/ 267 h 1970"/>
                <a:gd name="T78" fmla="*/ 1849 w 2506"/>
                <a:gd name="T79" fmla="*/ 0 h 19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06" h="1970">
                  <a:moveTo>
                    <a:pt x="2372" y="1716"/>
                  </a:moveTo>
                  <a:lnTo>
                    <a:pt x="2372" y="1716"/>
                  </a:lnTo>
                  <a:cubicBezTo>
                    <a:pt x="2261" y="1655"/>
                    <a:pt x="2075" y="1575"/>
                    <a:pt x="1858" y="1575"/>
                  </a:cubicBezTo>
                  <a:cubicBezTo>
                    <a:pt x="1845" y="1575"/>
                    <a:pt x="1831" y="1576"/>
                    <a:pt x="1818" y="1576"/>
                  </a:cubicBezTo>
                  <a:cubicBezTo>
                    <a:pt x="1599" y="1587"/>
                    <a:pt x="1427" y="1659"/>
                    <a:pt x="1323" y="1715"/>
                  </a:cubicBezTo>
                  <a:lnTo>
                    <a:pt x="1323" y="308"/>
                  </a:lnTo>
                  <a:cubicBezTo>
                    <a:pt x="1347" y="271"/>
                    <a:pt x="1462" y="127"/>
                    <a:pt x="1847" y="133"/>
                  </a:cubicBezTo>
                  <a:cubicBezTo>
                    <a:pt x="2229" y="140"/>
                    <a:pt x="2347" y="273"/>
                    <a:pt x="2372" y="310"/>
                  </a:cubicBezTo>
                  <a:lnTo>
                    <a:pt x="2372" y="1716"/>
                  </a:lnTo>
                  <a:close/>
                  <a:moveTo>
                    <a:pt x="1182" y="1715"/>
                  </a:moveTo>
                  <a:lnTo>
                    <a:pt x="1182" y="1715"/>
                  </a:lnTo>
                  <a:cubicBezTo>
                    <a:pt x="1079" y="1659"/>
                    <a:pt x="906" y="1587"/>
                    <a:pt x="688" y="1576"/>
                  </a:cubicBezTo>
                  <a:cubicBezTo>
                    <a:pt x="674" y="1576"/>
                    <a:pt x="661" y="1575"/>
                    <a:pt x="647" y="1575"/>
                  </a:cubicBezTo>
                  <a:cubicBezTo>
                    <a:pt x="431" y="1575"/>
                    <a:pt x="244" y="1655"/>
                    <a:pt x="133" y="1716"/>
                  </a:cubicBezTo>
                  <a:lnTo>
                    <a:pt x="133" y="310"/>
                  </a:lnTo>
                  <a:cubicBezTo>
                    <a:pt x="159" y="273"/>
                    <a:pt x="276" y="140"/>
                    <a:pt x="659" y="133"/>
                  </a:cubicBezTo>
                  <a:cubicBezTo>
                    <a:pt x="1044" y="127"/>
                    <a:pt x="1159" y="271"/>
                    <a:pt x="1182" y="308"/>
                  </a:cubicBezTo>
                  <a:lnTo>
                    <a:pt x="1182" y="1715"/>
                  </a:lnTo>
                  <a:close/>
                  <a:moveTo>
                    <a:pt x="1849" y="0"/>
                  </a:moveTo>
                  <a:lnTo>
                    <a:pt x="1849" y="0"/>
                  </a:lnTo>
                  <a:cubicBezTo>
                    <a:pt x="1840" y="0"/>
                    <a:pt x="1831" y="0"/>
                    <a:pt x="1823" y="0"/>
                  </a:cubicBezTo>
                  <a:cubicBezTo>
                    <a:pt x="1490" y="0"/>
                    <a:pt x="1328" y="105"/>
                    <a:pt x="1253" y="184"/>
                  </a:cubicBezTo>
                  <a:cubicBezTo>
                    <a:pt x="1178" y="105"/>
                    <a:pt x="1015" y="0"/>
                    <a:pt x="683" y="0"/>
                  </a:cubicBezTo>
                  <a:cubicBezTo>
                    <a:pt x="674" y="0"/>
                    <a:pt x="666" y="0"/>
                    <a:pt x="657" y="0"/>
                  </a:cubicBezTo>
                  <a:cubicBezTo>
                    <a:pt x="127" y="9"/>
                    <a:pt x="16" y="240"/>
                    <a:pt x="5" y="267"/>
                  </a:cubicBezTo>
                  <a:lnTo>
                    <a:pt x="0" y="279"/>
                  </a:lnTo>
                  <a:lnTo>
                    <a:pt x="0" y="1970"/>
                  </a:lnTo>
                  <a:lnTo>
                    <a:pt x="107" y="1889"/>
                  </a:lnTo>
                  <a:cubicBezTo>
                    <a:pt x="109" y="1887"/>
                    <a:pt x="369" y="1695"/>
                    <a:pt x="682" y="1709"/>
                  </a:cubicBezTo>
                  <a:cubicBezTo>
                    <a:pt x="943" y="1722"/>
                    <a:pt x="1133" y="1837"/>
                    <a:pt x="1190" y="1876"/>
                  </a:cubicBezTo>
                  <a:cubicBezTo>
                    <a:pt x="1201" y="1883"/>
                    <a:pt x="1207" y="1888"/>
                    <a:pt x="1208" y="1888"/>
                  </a:cubicBezTo>
                  <a:lnTo>
                    <a:pt x="1253" y="1924"/>
                  </a:lnTo>
                  <a:lnTo>
                    <a:pt x="1298" y="1888"/>
                  </a:lnTo>
                  <a:cubicBezTo>
                    <a:pt x="1298" y="1888"/>
                    <a:pt x="1304" y="1883"/>
                    <a:pt x="1316" y="1876"/>
                  </a:cubicBezTo>
                  <a:cubicBezTo>
                    <a:pt x="1373" y="1837"/>
                    <a:pt x="1563" y="1722"/>
                    <a:pt x="1824" y="1709"/>
                  </a:cubicBezTo>
                  <a:cubicBezTo>
                    <a:pt x="2135" y="1695"/>
                    <a:pt x="2396" y="1887"/>
                    <a:pt x="2399" y="1889"/>
                  </a:cubicBezTo>
                  <a:lnTo>
                    <a:pt x="2506" y="1970"/>
                  </a:lnTo>
                  <a:lnTo>
                    <a:pt x="2506" y="279"/>
                  </a:lnTo>
                  <a:lnTo>
                    <a:pt x="2501" y="267"/>
                  </a:lnTo>
                  <a:cubicBezTo>
                    <a:pt x="2490" y="240"/>
                    <a:pt x="2379" y="9"/>
                    <a:pt x="1849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9" name="Freeform 13"/>
            <p:cNvSpPr>
              <a:spLocks/>
            </p:cNvSpPr>
            <p:nvPr/>
          </p:nvSpPr>
          <p:spPr bwMode="auto">
            <a:xfrm>
              <a:off x="3829050" y="53990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7 h 206"/>
                <a:gd name="T8" fmla="*/ 12 w 844"/>
                <a:gd name="T9" fmla="*/ 183 h 206"/>
                <a:gd name="T10" fmla="*/ 45 w 844"/>
                <a:gd name="T11" fmla="*/ 200 h 206"/>
                <a:gd name="T12" fmla="*/ 68 w 844"/>
                <a:gd name="T13" fmla="*/ 193 h 206"/>
                <a:gd name="T14" fmla="*/ 437 w 844"/>
                <a:gd name="T15" fmla="*/ 89 h 206"/>
                <a:gd name="T16" fmla="*/ 775 w 844"/>
                <a:gd name="T17" fmla="*/ 193 h 206"/>
                <a:gd name="T18" fmla="*/ 831 w 844"/>
                <a:gd name="T19" fmla="*/ 183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3"/>
                    <a:pt x="667" y="19"/>
                    <a:pt x="441" y="10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39"/>
                    <a:pt x="0" y="164"/>
                    <a:pt x="12" y="183"/>
                  </a:cubicBezTo>
                  <a:cubicBezTo>
                    <a:pt x="20" y="194"/>
                    <a:pt x="32" y="200"/>
                    <a:pt x="45" y="200"/>
                  </a:cubicBezTo>
                  <a:cubicBezTo>
                    <a:pt x="53" y="200"/>
                    <a:pt x="61" y="198"/>
                    <a:pt x="68" y="193"/>
                  </a:cubicBezTo>
                  <a:cubicBezTo>
                    <a:pt x="69" y="192"/>
                    <a:pt x="236" y="81"/>
                    <a:pt x="437" y="89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6"/>
                    <a:pt x="818" y="201"/>
                    <a:pt x="831" y="183"/>
                  </a:cubicBezTo>
                  <a:cubicBezTo>
                    <a:pt x="844" y="165"/>
                    <a:pt x="840" y="140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0" name="Freeform 14"/>
            <p:cNvSpPr>
              <a:spLocks/>
            </p:cNvSpPr>
            <p:nvPr/>
          </p:nvSpPr>
          <p:spPr bwMode="auto">
            <a:xfrm>
              <a:off x="3829050" y="56784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8 w 844"/>
                <a:gd name="T13" fmla="*/ 194 h 206"/>
                <a:gd name="T14" fmla="*/ 437 w 844"/>
                <a:gd name="T15" fmla="*/ 90 h 206"/>
                <a:gd name="T16" fmla="*/ 775 w 844"/>
                <a:gd name="T17" fmla="*/ 194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3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9"/>
                    <a:pt x="68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3"/>
                    <a:pt x="775" y="194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1" name="Freeform 15"/>
            <p:cNvSpPr>
              <a:spLocks/>
            </p:cNvSpPr>
            <p:nvPr/>
          </p:nvSpPr>
          <p:spPr bwMode="auto">
            <a:xfrm>
              <a:off x="3829050" y="5957888"/>
              <a:ext cx="627063" cy="153988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8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8"/>
                    <a:pt x="68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2" name="Freeform 16"/>
            <p:cNvSpPr>
              <a:spLocks/>
            </p:cNvSpPr>
            <p:nvPr/>
          </p:nvSpPr>
          <p:spPr bwMode="auto">
            <a:xfrm>
              <a:off x="4713288" y="5437188"/>
              <a:ext cx="627063" cy="152400"/>
            </a:xfrm>
            <a:custGeom>
              <a:avLst/>
              <a:gdLst>
                <a:gd name="T0" fmla="*/ 822 w 844"/>
                <a:gd name="T1" fmla="*/ 127 h 205"/>
                <a:gd name="T2" fmla="*/ 822 w 844"/>
                <a:gd name="T3" fmla="*/ 127 h 205"/>
                <a:gd name="T4" fmla="*/ 441 w 844"/>
                <a:gd name="T5" fmla="*/ 9 h 205"/>
                <a:gd name="T6" fmla="*/ 23 w 844"/>
                <a:gd name="T7" fmla="*/ 127 h 205"/>
                <a:gd name="T8" fmla="*/ 12 w 844"/>
                <a:gd name="T9" fmla="*/ 182 h 205"/>
                <a:gd name="T10" fmla="*/ 45 w 844"/>
                <a:gd name="T11" fmla="*/ 200 h 205"/>
                <a:gd name="T12" fmla="*/ 67 w 844"/>
                <a:gd name="T13" fmla="*/ 193 h 205"/>
                <a:gd name="T14" fmla="*/ 437 w 844"/>
                <a:gd name="T15" fmla="*/ 89 h 205"/>
                <a:gd name="T16" fmla="*/ 775 w 844"/>
                <a:gd name="T17" fmla="*/ 193 h 205"/>
                <a:gd name="T18" fmla="*/ 831 w 844"/>
                <a:gd name="T19" fmla="*/ 183 h 205"/>
                <a:gd name="T20" fmla="*/ 822 w 844"/>
                <a:gd name="T21" fmla="*/ 127 h 2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5">
                  <a:moveTo>
                    <a:pt x="822" y="127"/>
                  </a:moveTo>
                  <a:lnTo>
                    <a:pt x="822" y="127"/>
                  </a:lnTo>
                  <a:cubicBezTo>
                    <a:pt x="815" y="123"/>
                    <a:pt x="667" y="19"/>
                    <a:pt x="441" y="9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39"/>
                    <a:pt x="0" y="164"/>
                    <a:pt x="12" y="182"/>
                  </a:cubicBezTo>
                  <a:cubicBezTo>
                    <a:pt x="20" y="194"/>
                    <a:pt x="32" y="200"/>
                    <a:pt x="45" y="200"/>
                  </a:cubicBezTo>
                  <a:cubicBezTo>
                    <a:pt x="53" y="200"/>
                    <a:pt x="61" y="198"/>
                    <a:pt x="67" y="193"/>
                  </a:cubicBezTo>
                  <a:cubicBezTo>
                    <a:pt x="69" y="192"/>
                    <a:pt x="236" y="81"/>
                    <a:pt x="437" y="89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5"/>
                    <a:pt x="818" y="201"/>
                    <a:pt x="831" y="183"/>
                  </a:cubicBezTo>
                  <a:cubicBezTo>
                    <a:pt x="844" y="165"/>
                    <a:pt x="840" y="140"/>
                    <a:pt x="822" y="127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3" name="Freeform 17"/>
            <p:cNvSpPr>
              <a:spLocks/>
            </p:cNvSpPr>
            <p:nvPr/>
          </p:nvSpPr>
          <p:spPr bwMode="auto">
            <a:xfrm>
              <a:off x="4713288" y="57165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7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9"/>
                    <a:pt x="67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4" name="Freeform 18"/>
            <p:cNvSpPr>
              <a:spLocks/>
            </p:cNvSpPr>
            <p:nvPr/>
          </p:nvSpPr>
          <p:spPr bwMode="auto">
            <a:xfrm>
              <a:off x="4713288" y="5997575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7 h 206"/>
                <a:gd name="T8" fmla="*/ 12 w 844"/>
                <a:gd name="T9" fmla="*/ 183 h 206"/>
                <a:gd name="T10" fmla="*/ 45 w 844"/>
                <a:gd name="T11" fmla="*/ 201 h 206"/>
                <a:gd name="T12" fmla="*/ 67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4"/>
                    <a:pt x="32" y="201"/>
                    <a:pt x="45" y="201"/>
                  </a:cubicBezTo>
                  <a:cubicBezTo>
                    <a:pt x="53" y="201"/>
                    <a:pt x="61" y="198"/>
                    <a:pt x="67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35" name="组 34"/>
          <p:cNvGrpSpPr/>
          <p:nvPr/>
        </p:nvGrpSpPr>
        <p:grpSpPr>
          <a:xfrm>
            <a:off x="4802946" y="4250611"/>
            <a:ext cx="2461442" cy="1674157"/>
            <a:chOff x="1030001" y="4724869"/>
            <a:chExt cx="2461442" cy="1674157"/>
          </a:xfrm>
        </p:grpSpPr>
        <p:sp>
          <p:nvSpPr>
            <p:cNvPr id="36" name="文本框 8"/>
            <p:cNvSpPr txBox="1"/>
            <p:nvPr/>
          </p:nvSpPr>
          <p:spPr>
            <a:xfrm>
              <a:off x="1030001" y="5346430"/>
              <a:ext cx="2461442" cy="105259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30000"/>
                </a:lnSpc>
              </a:pPr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rPr>
                <a:t>标题数字等都可以通过点击和重新输入进行更改，顶部“开始”面板中可以对字体、字号、颜色、行距等进行修改。</a:t>
              </a:r>
            </a:p>
          </p:txBody>
        </p:sp>
        <p:sp>
          <p:nvSpPr>
            <p:cNvPr id="37" name="矩形 36"/>
            <p:cNvSpPr/>
            <p:nvPr/>
          </p:nvSpPr>
          <p:spPr>
            <a:xfrm>
              <a:off x="1030001" y="4724869"/>
              <a:ext cx="2461441" cy="492443"/>
            </a:xfrm>
            <a:prstGeom prst="rect">
              <a:avLst/>
            </a:prstGeom>
            <a:solidFill>
              <a:schemeClr val="accent5">
                <a:lumMod val="75000"/>
              </a:schemeClr>
            </a:solidFill>
          </p:spPr>
          <p:txBody>
            <a:bodyPr wrap="square">
              <a:spAutoFit/>
            </a:bodyPr>
            <a:lstStyle/>
            <a:p>
              <a:pPr lvl="0" algn="ctr">
                <a:lnSpc>
                  <a:spcPct val="130000"/>
                </a:lnSpc>
              </a:pPr>
              <a:r>
                <a:rPr lang="zh-CN" altLang="en-US" sz="2000" b="1" dirty="0">
                  <a:solidFill>
                    <a:schemeClr val="bg1"/>
                  </a:solidFill>
                </a:rPr>
                <a:t>点击此处添加标题</a:t>
              </a:r>
              <a:endParaRPr lang="en-US" altLang="zh-CN" sz="2000" b="1" dirty="0">
                <a:solidFill>
                  <a:schemeClr val="bg1"/>
                </a:solidFill>
              </a:endParaRPr>
            </a:p>
          </p:txBody>
        </p:sp>
      </p:grpSp>
      <p:sp>
        <p:nvSpPr>
          <p:cNvPr id="46" name="饼图 45"/>
          <p:cNvSpPr/>
          <p:nvPr/>
        </p:nvSpPr>
        <p:spPr>
          <a:xfrm>
            <a:off x="8234658" y="1494691"/>
            <a:ext cx="2576946" cy="2576944"/>
          </a:xfrm>
          <a:prstGeom prst="pie">
            <a:avLst>
              <a:gd name="adj1" fmla="val 19845934"/>
              <a:gd name="adj2" fmla="val 16200000"/>
            </a:avLst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sp>
        <p:nvSpPr>
          <p:cNvPr id="47" name="椭圆 46"/>
          <p:cNvSpPr/>
          <p:nvPr/>
        </p:nvSpPr>
        <p:spPr>
          <a:xfrm>
            <a:off x="8415144" y="1675177"/>
            <a:ext cx="2215974" cy="2215972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48" name="组合 22"/>
          <p:cNvGrpSpPr/>
          <p:nvPr/>
        </p:nvGrpSpPr>
        <p:grpSpPr>
          <a:xfrm>
            <a:off x="9125685" y="2471176"/>
            <a:ext cx="794889" cy="623974"/>
            <a:chOff x="3654425" y="5089525"/>
            <a:chExt cx="1860550" cy="1460500"/>
          </a:xfrm>
          <a:solidFill>
            <a:schemeClr val="bg1"/>
          </a:solidFill>
        </p:grpSpPr>
        <p:sp>
          <p:nvSpPr>
            <p:cNvPr id="52" name="Freeform 12"/>
            <p:cNvSpPr>
              <a:spLocks noEditPoints="1"/>
            </p:cNvSpPr>
            <p:nvPr/>
          </p:nvSpPr>
          <p:spPr bwMode="auto">
            <a:xfrm>
              <a:off x="3654425" y="5089525"/>
              <a:ext cx="1860550" cy="1460500"/>
            </a:xfrm>
            <a:custGeom>
              <a:avLst/>
              <a:gdLst>
                <a:gd name="T0" fmla="*/ 2372 w 2506"/>
                <a:gd name="T1" fmla="*/ 1716 h 1970"/>
                <a:gd name="T2" fmla="*/ 2372 w 2506"/>
                <a:gd name="T3" fmla="*/ 1716 h 1970"/>
                <a:gd name="T4" fmla="*/ 1858 w 2506"/>
                <a:gd name="T5" fmla="*/ 1575 h 1970"/>
                <a:gd name="T6" fmla="*/ 1818 w 2506"/>
                <a:gd name="T7" fmla="*/ 1576 h 1970"/>
                <a:gd name="T8" fmla="*/ 1323 w 2506"/>
                <a:gd name="T9" fmla="*/ 1715 h 1970"/>
                <a:gd name="T10" fmla="*/ 1323 w 2506"/>
                <a:gd name="T11" fmla="*/ 308 h 1970"/>
                <a:gd name="T12" fmla="*/ 1847 w 2506"/>
                <a:gd name="T13" fmla="*/ 133 h 1970"/>
                <a:gd name="T14" fmla="*/ 2372 w 2506"/>
                <a:gd name="T15" fmla="*/ 310 h 1970"/>
                <a:gd name="T16" fmla="*/ 2372 w 2506"/>
                <a:gd name="T17" fmla="*/ 1716 h 1970"/>
                <a:gd name="T18" fmla="*/ 1182 w 2506"/>
                <a:gd name="T19" fmla="*/ 1715 h 1970"/>
                <a:gd name="T20" fmla="*/ 1182 w 2506"/>
                <a:gd name="T21" fmla="*/ 1715 h 1970"/>
                <a:gd name="T22" fmla="*/ 688 w 2506"/>
                <a:gd name="T23" fmla="*/ 1576 h 1970"/>
                <a:gd name="T24" fmla="*/ 647 w 2506"/>
                <a:gd name="T25" fmla="*/ 1575 h 1970"/>
                <a:gd name="T26" fmla="*/ 133 w 2506"/>
                <a:gd name="T27" fmla="*/ 1716 h 1970"/>
                <a:gd name="T28" fmla="*/ 133 w 2506"/>
                <a:gd name="T29" fmla="*/ 310 h 1970"/>
                <a:gd name="T30" fmla="*/ 659 w 2506"/>
                <a:gd name="T31" fmla="*/ 133 h 1970"/>
                <a:gd name="T32" fmla="*/ 1182 w 2506"/>
                <a:gd name="T33" fmla="*/ 308 h 1970"/>
                <a:gd name="T34" fmla="*/ 1182 w 2506"/>
                <a:gd name="T35" fmla="*/ 1715 h 1970"/>
                <a:gd name="T36" fmla="*/ 1849 w 2506"/>
                <a:gd name="T37" fmla="*/ 0 h 1970"/>
                <a:gd name="T38" fmla="*/ 1849 w 2506"/>
                <a:gd name="T39" fmla="*/ 0 h 1970"/>
                <a:gd name="T40" fmla="*/ 1823 w 2506"/>
                <a:gd name="T41" fmla="*/ 0 h 1970"/>
                <a:gd name="T42" fmla="*/ 1253 w 2506"/>
                <a:gd name="T43" fmla="*/ 184 h 1970"/>
                <a:gd name="T44" fmla="*/ 683 w 2506"/>
                <a:gd name="T45" fmla="*/ 0 h 1970"/>
                <a:gd name="T46" fmla="*/ 657 w 2506"/>
                <a:gd name="T47" fmla="*/ 0 h 1970"/>
                <a:gd name="T48" fmla="*/ 5 w 2506"/>
                <a:gd name="T49" fmla="*/ 267 h 1970"/>
                <a:gd name="T50" fmla="*/ 0 w 2506"/>
                <a:gd name="T51" fmla="*/ 279 h 1970"/>
                <a:gd name="T52" fmla="*/ 0 w 2506"/>
                <a:gd name="T53" fmla="*/ 1970 h 1970"/>
                <a:gd name="T54" fmla="*/ 107 w 2506"/>
                <a:gd name="T55" fmla="*/ 1889 h 1970"/>
                <a:gd name="T56" fmla="*/ 682 w 2506"/>
                <a:gd name="T57" fmla="*/ 1709 h 1970"/>
                <a:gd name="T58" fmla="*/ 1190 w 2506"/>
                <a:gd name="T59" fmla="*/ 1876 h 1970"/>
                <a:gd name="T60" fmla="*/ 1208 w 2506"/>
                <a:gd name="T61" fmla="*/ 1888 h 1970"/>
                <a:gd name="T62" fmla="*/ 1253 w 2506"/>
                <a:gd name="T63" fmla="*/ 1924 h 1970"/>
                <a:gd name="T64" fmla="*/ 1298 w 2506"/>
                <a:gd name="T65" fmla="*/ 1888 h 1970"/>
                <a:gd name="T66" fmla="*/ 1316 w 2506"/>
                <a:gd name="T67" fmla="*/ 1876 h 1970"/>
                <a:gd name="T68" fmla="*/ 1824 w 2506"/>
                <a:gd name="T69" fmla="*/ 1709 h 1970"/>
                <a:gd name="T70" fmla="*/ 2399 w 2506"/>
                <a:gd name="T71" fmla="*/ 1889 h 1970"/>
                <a:gd name="T72" fmla="*/ 2506 w 2506"/>
                <a:gd name="T73" fmla="*/ 1970 h 1970"/>
                <a:gd name="T74" fmla="*/ 2506 w 2506"/>
                <a:gd name="T75" fmla="*/ 279 h 1970"/>
                <a:gd name="T76" fmla="*/ 2501 w 2506"/>
                <a:gd name="T77" fmla="*/ 267 h 1970"/>
                <a:gd name="T78" fmla="*/ 1849 w 2506"/>
                <a:gd name="T79" fmla="*/ 0 h 19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06" h="1970">
                  <a:moveTo>
                    <a:pt x="2372" y="1716"/>
                  </a:moveTo>
                  <a:lnTo>
                    <a:pt x="2372" y="1716"/>
                  </a:lnTo>
                  <a:cubicBezTo>
                    <a:pt x="2261" y="1655"/>
                    <a:pt x="2075" y="1575"/>
                    <a:pt x="1858" y="1575"/>
                  </a:cubicBezTo>
                  <a:cubicBezTo>
                    <a:pt x="1845" y="1575"/>
                    <a:pt x="1831" y="1576"/>
                    <a:pt x="1818" y="1576"/>
                  </a:cubicBezTo>
                  <a:cubicBezTo>
                    <a:pt x="1599" y="1587"/>
                    <a:pt x="1427" y="1659"/>
                    <a:pt x="1323" y="1715"/>
                  </a:cubicBezTo>
                  <a:lnTo>
                    <a:pt x="1323" y="308"/>
                  </a:lnTo>
                  <a:cubicBezTo>
                    <a:pt x="1347" y="271"/>
                    <a:pt x="1462" y="127"/>
                    <a:pt x="1847" y="133"/>
                  </a:cubicBezTo>
                  <a:cubicBezTo>
                    <a:pt x="2229" y="140"/>
                    <a:pt x="2347" y="273"/>
                    <a:pt x="2372" y="310"/>
                  </a:cubicBezTo>
                  <a:lnTo>
                    <a:pt x="2372" y="1716"/>
                  </a:lnTo>
                  <a:close/>
                  <a:moveTo>
                    <a:pt x="1182" y="1715"/>
                  </a:moveTo>
                  <a:lnTo>
                    <a:pt x="1182" y="1715"/>
                  </a:lnTo>
                  <a:cubicBezTo>
                    <a:pt x="1079" y="1659"/>
                    <a:pt x="906" y="1587"/>
                    <a:pt x="688" y="1576"/>
                  </a:cubicBezTo>
                  <a:cubicBezTo>
                    <a:pt x="674" y="1576"/>
                    <a:pt x="661" y="1575"/>
                    <a:pt x="647" y="1575"/>
                  </a:cubicBezTo>
                  <a:cubicBezTo>
                    <a:pt x="431" y="1575"/>
                    <a:pt x="244" y="1655"/>
                    <a:pt x="133" y="1716"/>
                  </a:cubicBezTo>
                  <a:lnTo>
                    <a:pt x="133" y="310"/>
                  </a:lnTo>
                  <a:cubicBezTo>
                    <a:pt x="159" y="273"/>
                    <a:pt x="276" y="140"/>
                    <a:pt x="659" y="133"/>
                  </a:cubicBezTo>
                  <a:cubicBezTo>
                    <a:pt x="1044" y="127"/>
                    <a:pt x="1159" y="271"/>
                    <a:pt x="1182" y="308"/>
                  </a:cubicBezTo>
                  <a:lnTo>
                    <a:pt x="1182" y="1715"/>
                  </a:lnTo>
                  <a:close/>
                  <a:moveTo>
                    <a:pt x="1849" y="0"/>
                  </a:moveTo>
                  <a:lnTo>
                    <a:pt x="1849" y="0"/>
                  </a:lnTo>
                  <a:cubicBezTo>
                    <a:pt x="1840" y="0"/>
                    <a:pt x="1831" y="0"/>
                    <a:pt x="1823" y="0"/>
                  </a:cubicBezTo>
                  <a:cubicBezTo>
                    <a:pt x="1490" y="0"/>
                    <a:pt x="1328" y="105"/>
                    <a:pt x="1253" y="184"/>
                  </a:cubicBezTo>
                  <a:cubicBezTo>
                    <a:pt x="1178" y="105"/>
                    <a:pt x="1015" y="0"/>
                    <a:pt x="683" y="0"/>
                  </a:cubicBezTo>
                  <a:cubicBezTo>
                    <a:pt x="674" y="0"/>
                    <a:pt x="666" y="0"/>
                    <a:pt x="657" y="0"/>
                  </a:cubicBezTo>
                  <a:cubicBezTo>
                    <a:pt x="127" y="9"/>
                    <a:pt x="16" y="240"/>
                    <a:pt x="5" y="267"/>
                  </a:cubicBezTo>
                  <a:lnTo>
                    <a:pt x="0" y="279"/>
                  </a:lnTo>
                  <a:lnTo>
                    <a:pt x="0" y="1970"/>
                  </a:lnTo>
                  <a:lnTo>
                    <a:pt x="107" y="1889"/>
                  </a:lnTo>
                  <a:cubicBezTo>
                    <a:pt x="109" y="1887"/>
                    <a:pt x="369" y="1695"/>
                    <a:pt x="682" y="1709"/>
                  </a:cubicBezTo>
                  <a:cubicBezTo>
                    <a:pt x="943" y="1722"/>
                    <a:pt x="1133" y="1837"/>
                    <a:pt x="1190" y="1876"/>
                  </a:cubicBezTo>
                  <a:cubicBezTo>
                    <a:pt x="1201" y="1883"/>
                    <a:pt x="1207" y="1888"/>
                    <a:pt x="1208" y="1888"/>
                  </a:cubicBezTo>
                  <a:lnTo>
                    <a:pt x="1253" y="1924"/>
                  </a:lnTo>
                  <a:lnTo>
                    <a:pt x="1298" y="1888"/>
                  </a:lnTo>
                  <a:cubicBezTo>
                    <a:pt x="1298" y="1888"/>
                    <a:pt x="1304" y="1883"/>
                    <a:pt x="1316" y="1876"/>
                  </a:cubicBezTo>
                  <a:cubicBezTo>
                    <a:pt x="1373" y="1837"/>
                    <a:pt x="1563" y="1722"/>
                    <a:pt x="1824" y="1709"/>
                  </a:cubicBezTo>
                  <a:cubicBezTo>
                    <a:pt x="2135" y="1695"/>
                    <a:pt x="2396" y="1887"/>
                    <a:pt x="2399" y="1889"/>
                  </a:cubicBezTo>
                  <a:lnTo>
                    <a:pt x="2506" y="1970"/>
                  </a:lnTo>
                  <a:lnTo>
                    <a:pt x="2506" y="279"/>
                  </a:lnTo>
                  <a:lnTo>
                    <a:pt x="2501" y="267"/>
                  </a:lnTo>
                  <a:cubicBezTo>
                    <a:pt x="2490" y="240"/>
                    <a:pt x="2379" y="9"/>
                    <a:pt x="1849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3" name="Freeform 13"/>
            <p:cNvSpPr>
              <a:spLocks/>
            </p:cNvSpPr>
            <p:nvPr/>
          </p:nvSpPr>
          <p:spPr bwMode="auto">
            <a:xfrm>
              <a:off x="3829050" y="53990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7 h 206"/>
                <a:gd name="T8" fmla="*/ 12 w 844"/>
                <a:gd name="T9" fmla="*/ 183 h 206"/>
                <a:gd name="T10" fmla="*/ 45 w 844"/>
                <a:gd name="T11" fmla="*/ 200 h 206"/>
                <a:gd name="T12" fmla="*/ 68 w 844"/>
                <a:gd name="T13" fmla="*/ 193 h 206"/>
                <a:gd name="T14" fmla="*/ 437 w 844"/>
                <a:gd name="T15" fmla="*/ 89 h 206"/>
                <a:gd name="T16" fmla="*/ 775 w 844"/>
                <a:gd name="T17" fmla="*/ 193 h 206"/>
                <a:gd name="T18" fmla="*/ 831 w 844"/>
                <a:gd name="T19" fmla="*/ 183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3"/>
                    <a:pt x="667" y="19"/>
                    <a:pt x="441" y="10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39"/>
                    <a:pt x="0" y="164"/>
                    <a:pt x="12" y="183"/>
                  </a:cubicBezTo>
                  <a:cubicBezTo>
                    <a:pt x="20" y="194"/>
                    <a:pt x="32" y="200"/>
                    <a:pt x="45" y="200"/>
                  </a:cubicBezTo>
                  <a:cubicBezTo>
                    <a:pt x="53" y="200"/>
                    <a:pt x="61" y="198"/>
                    <a:pt x="68" y="193"/>
                  </a:cubicBezTo>
                  <a:cubicBezTo>
                    <a:pt x="69" y="192"/>
                    <a:pt x="236" y="81"/>
                    <a:pt x="437" y="89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6"/>
                    <a:pt x="818" y="201"/>
                    <a:pt x="831" y="183"/>
                  </a:cubicBezTo>
                  <a:cubicBezTo>
                    <a:pt x="844" y="165"/>
                    <a:pt x="840" y="140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4" name="Freeform 14"/>
            <p:cNvSpPr>
              <a:spLocks/>
            </p:cNvSpPr>
            <p:nvPr/>
          </p:nvSpPr>
          <p:spPr bwMode="auto">
            <a:xfrm>
              <a:off x="3829050" y="56784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8 w 844"/>
                <a:gd name="T13" fmla="*/ 194 h 206"/>
                <a:gd name="T14" fmla="*/ 437 w 844"/>
                <a:gd name="T15" fmla="*/ 90 h 206"/>
                <a:gd name="T16" fmla="*/ 775 w 844"/>
                <a:gd name="T17" fmla="*/ 194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3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9"/>
                    <a:pt x="68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3"/>
                    <a:pt x="775" y="194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5" name="Freeform 15"/>
            <p:cNvSpPr>
              <a:spLocks/>
            </p:cNvSpPr>
            <p:nvPr/>
          </p:nvSpPr>
          <p:spPr bwMode="auto">
            <a:xfrm>
              <a:off x="3829050" y="5957888"/>
              <a:ext cx="627063" cy="153988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8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8"/>
                    <a:pt x="68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6" name="Freeform 16"/>
            <p:cNvSpPr>
              <a:spLocks/>
            </p:cNvSpPr>
            <p:nvPr/>
          </p:nvSpPr>
          <p:spPr bwMode="auto">
            <a:xfrm>
              <a:off x="4713288" y="5437188"/>
              <a:ext cx="627063" cy="152400"/>
            </a:xfrm>
            <a:custGeom>
              <a:avLst/>
              <a:gdLst>
                <a:gd name="T0" fmla="*/ 822 w 844"/>
                <a:gd name="T1" fmla="*/ 127 h 205"/>
                <a:gd name="T2" fmla="*/ 822 w 844"/>
                <a:gd name="T3" fmla="*/ 127 h 205"/>
                <a:gd name="T4" fmla="*/ 441 w 844"/>
                <a:gd name="T5" fmla="*/ 9 h 205"/>
                <a:gd name="T6" fmla="*/ 23 w 844"/>
                <a:gd name="T7" fmla="*/ 127 h 205"/>
                <a:gd name="T8" fmla="*/ 12 w 844"/>
                <a:gd name="T9" fmla="*/ 182 h 205"/>
                <a:gd name="T10" fmla="*/ 45 w 844"/>
                <a:gd name="T11" fmla="*/ 200 h 205"/>
                <a:gd name="T12" fmla="*/ 67 w 844"/>
                <a:gd name="T13" fmla="*/ 193 h 205"/>
                <a:gd name="T14" fmla="*/ 437 w 844"/>
                <a:gd name="T15" fmla="*/ 89 h 205"/>
                <a:gd name="T16" fmla="*/ 775 w 844"/>
                <a:gd name="T17" fmla="*/ 193 h 205"/>
                <a:gd name="T18" fmla="*/ 831 w 844"/>
                <a:gd name="T19" fmla="*/ 183 h 205"/>
                <a:gd name="T20" fmla="*/ 822 w 844"/>
                <a:gd name="T21" fmla="*/ 127 h 2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5">
                  <a:moveTo>
                    <a:pt x="822" y="127"/>
                  </a:moveTo>
                  <a:lnTo>
                    <a:pt x="822" y="127"/>
                  </a:lnTo>
                  <a:cubicBezTo>
                    <a:pt x="815" y="123"/>
                    <a:pt x="667" y="19"/>
                    <a:pt x="441" y="9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39"/>
                    <a:pt x="0" y="164"/>
                    <a:pt x="12" y="182"/>
                  </a:cubicBezTo>
                  <a:cubicBezTo>
                    <a:pt x="20" y="194"/>
                    <a:pt x="32" y="200"/>
                    <a:pt x="45" y="200"/>
                  </a:cubicBezTo>
                  <a:cubicBezTo>
                    <a:pt x="53" y="200"/>
                    <a:pt x="61" y="198"/>
                    <a:pt x="67" y="193"/>
                  </a:cubicBezTo>
                  <a:cubicBezTo>
                    <a:pt x="69" y="192"/>
                    <a:pt x="236" y="81"/>
                    <a:pt x="437" y="89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5"/>
                    <a:pt x="818" y="201"/>
                    <a:pt x="831" y="183"/>
                  </a:cubicBezTo>
                  <a:cubicBezTo>
                    <a:pt x="844" y="165"/>
                    <a:pt x="840" y="140"/>
                    <a:pt x="822" y="127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7" name="Freeform 17"/>
            <p:cNvSpPr>
              <a:spLocks/>
            </p:cNvSpPr>
            <p:nvPr/>
          </p:nvSpPr>
          <p:spPr bwMode="auto">
            <a:xfrm>
              <a:off x="4713288" y="57165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7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9"/>
                    <a:pt x="67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8" name="Freeform 18"/>
            <p:cNvSpPr>
              <a:spLocks/>
            </p:cNvSpPr>
            <p:nvPr/>
          </p:nvSpPr>
          <p:spPr bwMode="auto">
            <a:xfrm>
              <a:off x="4713288" y="5997575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7 h 206"/>
                <a:gd name="T8" fmla="*/ 12 w 844"/>
                <a:gd name="T9" fmla="*/ 183 h 206"/>
                <a:gd name="T10" fmla="*/ 45 w 844"/>
                <a:gd name="T11" fmla="*/ 201 h 206"/>
                <a:gd name="T12" fmla="*/ 67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4"/>
                    <a:pt x="32" y="201"/>
                    <a:pt x="45" y="201"/>
                  </a:cubicBezTo>
                  <a:cubicBezTo>
                    <a:pt x="53" y="201"/>
                    <a:pt x="61" y="198"/>
                    <a:pt x="67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49" name="组 48"/>
          <p:cNvGrpSpPr/>
          <p:nvPr/>
        </p:nvGrpSpPr>
        <p:grpSpPr>
          <a:xfrm>
            <a:off x="8267132" y="4250611"/>
            <a:ext cx="2461442" cy="1674157"/>
            <a:chOff x="1030001" y="4724869"/>
            <a:chExt cx="2461442" cy="1674157"/>
          </a:xfrm>
        </p:grpSpPr>
        <p:sp>
          <p:nvSpPr>
            <p:cNvPr id="50" name="文本框 8"/>
            <p:cNvSpPr txBox="1"/>
            <p:nvPr/>
          </p:nvSpPr>
          <p:spPr>
            <a:xfrm>
              <a:off x="1030001" y="5346430"/>
              <a:ext cx="2461442" cy="105259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30000"/>
                </a:lnSpc>
              </a:pPr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rPr>
                <a:t>标题数字等都可以通过点击和重新输入进行更改，顶部“开始”面板中可以对字体、字号、颜色、行距等进行修改。</a:t>
              </a:r>
            </a:p>
          </p:txBody>
        </p:sp>
        <p:sp>
          <p:nvSpPr>
            <p:cNvPr id="51" name="矩形 50"/>
            <p:cNvSpPr/>
            <p:nvPr/>
          </p:nvSpPr>
          <p:spPr>
            <a:xfrm>
              <a:off x="1030001" y="4724869"/>
              <a:ext cx="2461441" cy="492443"/>
            </a:xfrm>
            <a:prstGeom prst="rect">
              <a:avLst/>
            </a:prstGeom>
            <a:solidFill>
              <a:schemeClr val="accent5">
                <a:lumMod val="75000"/>
              </a:schemeClr>
            </a:solidFill>
          </p:spPr>
          <p:txBody>
            <a:bodyPr wrap="square">
              <a:spAutoFit/>
            </a:bodyPr>
            <a:lstStyle/>
            <a:p>
              <a:pPr lvl="0" algn="ctr">
                <a:lnSpc>
                  <a:spcPct val="130000"/>
                </a:lnSpc>
              </a:pPr>
              <a:r>
                <a:rPr lang="zh-CN" altLang="en-US" sz="2000" b="1" dirty="0">
                  <a:solidFill>
                    <a:schemeClr val="bg1"/>
                  </a:solidFill>
                </a:rPr>
                <a:t>点击此处添加标题</a:t>
              </a:r>
              <a:endParaRPr lang="en-US" altLang="zh-CN" sz="2000" b="1" dirty="0"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941109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kumimoji="1" lang="en-US" altLang="zh-CN" dirty="0"/>
              <a:t>THANK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YOU!</a:t>
            </a:r>
            <a:endParaRPr kumimoji="1"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kumimoji="1" lang="en-US" altLang="zh-CN" dirty="0"/>
              <a:t>《</a:t>
            </a:r>
            <a:r>
              <a:rPr kumimoji="1" lang="zh-CN" altLang="en-US" dirty="0"/>
              <a:t>此处添加你的毕业设计名称</a:t>
            </a:r>
            <a:r>
              <a:rPr kumimoji="1" lang="en-US" altLang="zh-CN" dirty="0"/>
              <a:t>》</a:t>
            </a:r>
            <a:endParaRPr kumimoji="1" lang="zh-CN" alt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quarter" idx="15"/>
          </p:nvPr>
        </p:nvSpPr>
        <p:spPr>
          <a:xfrm>
            <a:off x="2915213" y="4033466"/>
            <a:ext cx="8084654" cy="1386027"/>
          </a:xfrm>
        </p:spPr>
        <p:txBody>
          <a:bodyPr/>
          <a:lstStyle/>
          <a:p>
            <a:r>
              <a:rPr kumimoji="1" lang="zh-CN" altLang="en-US" dirty="0"/>
              <a:t>答辩人：</a:t>
            </a:r>
            <a:r>
              <a:rPr kumimoji="1" lang="en-US" altLang="zh-CN" dirty="0"/>
              <a:t>JANE</a:t>
            </a:r>
            <a:r>
              <a:rPr kumimoji="1" lang="zh-CN" altLang="en-US" dirty="0"/>
              <a:t> </a:t>
            </a:r>
            <a:r>
              <a:rPr kumimoji="1" lang="en-US" altLang="zh-CN" dirty="0"/>
              <a:t>DOE</a:t>
            </a:r>
            <a:endParaRPr kumimoji="1" lang="zh-CN" altLang="en-US" dirty="0"/>
          </a:p>
          <a:p>
            <a:r>
              <a:rPr kumimoji="1" lang="zh-CN" altLang="en-US" dirty="0"/>
              <a:t>指导老师：</a:t>
            </a:r>
            <a:r>
              <a:rPr kumimoji="1" lang="en-US" altLang="zh-CN" dirty="0"/>
              <a:t>JOHN</a:t>
            </a:r>
            <a:r>
              <a:rPr kumimoji="1" lang="zh-CN" altLang="en-US" dirty="0"/>
              <a:t> </a:t>
            </a:r>
            <a:r>
              <a:rPr kumimoji="1" lang="en-US" altLang="zh-CN" dirty="0"/>
              <a:t>DOE</a:t>
            </a:r>
            <a:endParaRPr kumimoji="1" lang="zh-CN" altLang="en-US" dirty="0"/>
          </a:p>
          <a:p>
            <a:r>
              <a:rPr kumimoji="1" lang="zh-CN" altLang="en-US" dirty="0"/>
              <a:t>学校名称：</a:t>
            </a:r>
            <a:r>
              <a:rPr kumimoji="1" lang="en-US" altLang="zh-CN" dirty="0"/>
              <a:t>OfficePLUS</a:t>
            </a:r>
            <a:r>
              <a:rPr kumimoji="1" lang="zh-CN" altLang="en-US" dirty="0"/>
              <a:t>设计学院</a:t>
            </a:r>
          </a:p>
        </p:txBody>
      </p:sp>
    </p:spTree>
    <p:extLst>
      <p:ext uri="{BB962C8B-B14F-4D97-AF65-F5344CB8AC3E}">
        <p14:creationId xmlns:p14="http://schemas.microsoft.com/office/powerpoint/2010/main" val="8317688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7956" cy="6858000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440603" y="759873"/>
            <a:ext cx="156966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09585"/>
            <a:r>
              <a:rPr lang="zh-CN" altLang="en-US" sz="1800" dirty="0">
                <a:solidFill>
                  <a:schemeClr val="bg1"/>
                </a:solidFill>
                <a:latin typeface="Segoe UI Light"/>
                <a:ea typeface="微软雅黑"/>
                <a:cs typeface="Segoe UI Light"/>
              </a:rPr>
              <a:t>背景图片素材</a:t>
            </a:r>
          </a:p>
        </p:txBody>
      </p:sp>
      <p:sp>
        <p:nvSpPr>
          <p:cNvPr id="4" name="矩形 3"/>
          <p:cNvSpPr/>
          <p:nvPr/>
        </p:nvSpPr>
        <p:spPr>
          <a:xfrm>
            <a:off x="440603" y="182445"/>
            <a:ext cx="77777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09585"/>
            <a:r>
              <a:rPr kumimoji="1" lang="en-US" altLang="zh-CN" sz="1000" dirty="0">
                <a:solidFill>
                  <a:schemeClr val="bg1"/>
                </a:solidFill>
                <a:latin typeface="Segoe UI Light"/>
                <a:ea typeface="微软雅黑" charset="0"/>
                <a:cs typeface="Segoe UI Light"/>
              </a:rPr>
              <a:t>OfficePLUS</a:t>
            </a:r>
            <a:endParaRPr lang="zh-CN" altLang="en-US" sz="1000" dirty="0">
              <a:solidFill>
                <a:schemeClr val="bg1"/>
              </a:solidFill>
              <a:latin typeface="Segoe UI Light"/>
              <a:ea typeface="微软雅黑" charset="0"/>
              <a:cs typeface="Segoe UI Light"/>
            </a:endParaRPr>
          </a:p>
        </p:txBody>
      </p:sp>
    </p:spTree>
    <p:extLst>
      <p:ext uri="{BB962C8B-B14F-4D97-AF65-F5344CB8AC3E}">
        <p14:creationId xmlns:p14="http://schemas.microsoft.com/office/powerpoint/2010/main" val="16694757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8375827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kumimoji="1" lang="en-US" altLang="zh-CN" dirty="0"/>
              <a:t>01</a:t>
            </a:r>
            <a:endParaRPr kumimoji="1"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kumimoji="1" lang="zh-CN" altLang="en-US" dirty="0"/>
              <a:t>工作进度</a:t>
            </a:r>
          </a:p>
        </p:txBody>
      </p:sp>
    </p:spTree>
    <p:extLst>
      <p:ext uri="{BB962C8B-B14F-4D97-AF65-F5344CB8AC3E}">
        <p14:creationId xmlns:p14="http://schemas.microsoft.com/office/powerpoint/2010/main" val="4860060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dirty="0"/>
              <a:t>01</a:t>
            </a:r>
            <a:r>
              <a:rPr kumimoji="1" lang="zh-CN" altLang="en-US" dirty="0"/>
              <a:t> 工作进度</a:t>
            </a:r>
          </a:p>
        </p:txBody>
      </p:sp>
      <p:sp>
        <p:nvSpPr>
          <p:cNvPr id="4" name="矩形 3"/>
          <p:cNvSpPr/>
          <p:nvPr/>
        </p:nvSpPr>
        <p:spPr>
          <a:xfrm>
            <a:off x="165240" y="1312184"/>
            <a:ext cx="1210588" cy="45339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2000" b="1" dirty="0">
                <a:solidFill>
                  <a:schemeClr val="accent1"/>
                </a:solidFill>
              </a:rPr>
              <a:t>完成情况</a:t>
            </a:r>
            <a:endParaRPr lang="en-US" altLang="zh-CN" sz="2000" b="1" dirty="0">
              <a:solidFill>
                <a:schemeClr val="accent1"/>
              </a:solidFill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47487642-D4E1-BE41-BF4B-87D4CEC300C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700353"/>
            <a:ext cx="12192000" cy="508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30442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kumimoji="1" lang="en-US" altLang="zh-CN" dirty="0"/>
              <a:t>02</a:t>
            </a:r>
            <a:endParaRPr kumimoji="1"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kumimoji="1" lang="zh-CN" altLang="en-US" dirty="0"/>
              <a:t>开发进度</a:t>
            </a:r>
          </a:p>
        </p:txBody>
      </p:sp>
    </p:spTree>
    <p:extLst>
      <p:ext uri="{BB962C8B-B14F-4D97-AF65-F5344CB8AC3E}">
        <p14:creationId xmlns:p14="http://schemas.microsoft.com/office/powerpoint/2010/main" val="7771344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dirty="0"/>
              <a:t>02</a:t>
            </a:r>
            <a:r>
              <a:rPr kumimoji="1" lang="zh-CN" altLang="en-US" dirty="0"/>
              <a:t> 作品概述</a:t>
            </a: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 rotWithShape="1">
          <a:blip r:embed="rId3"/>
          <a:srcRect t="71472"/>
          <a:stretch/>
        </p:blipFill>
        <p:spPr>
          <a:xfrm>
            <a:off x="0" y="1233888"/>
            <a:ext cx="12192000" cy="1955495"/>
          </a:xfrm>
          <a:prstGeom prst="rect">
            <a:avLst/>
          </a:prstGeom>
        </p:spPr>
      </p:pic>
      <p:sp>
        <p:nvSpPr>
          <p:cNvPr id="4" name="矩形 3"/>
          <p:cNvSpPr/>
          <p:nvPr/>
        </p:nvSpPr>
        <p:spPr>
          <a:xfrm>
            <a:off x="322289" y="1233888"/>
            <a:ext cx="3542682" cy="1955495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zh-CN" altLang="en-US"/>
          </a:p>
        </p:txBody>
      </p:sp>
      <p:sp>
        <p:nvSpPr>
          <p:cNvPr id="5" name="文本框 8"/>
          <p:cNvSpPr txBox="1"/>
          <p:nvPr/>
        </p:nvSpPr>
        <p:spPr>
          <a:xfrm>
            <a:off x="923944" y="4008478"/>
            <a:ext cx="3092420" cy="22529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lnSpc>
                <a:spcPct val="130000"/>
              </a:lnSpc>
              <a:buFont typeface="Arial" charset="0"/>
              <a:buChar char="•"/>
            </a:pP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8-14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号字，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1.3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倍字间距。</a:t>
            </a:r>
          </a:p>
          <a:p>
            <a:pPr marL="285750" indent="-285750">
              <a:lnSpc>
                <a:spcPct val="130000"/>
              </a:lnSpc>
              <a:buFont typeface="Arial" charset="0"/>
              <a:buChar char="•"/>
            </a:pPr>
            <a:endParaRPr lang="zh-CN" altLang="en-US" sz="120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  <a:p>
            <a:pPr marL="285750" indent="-285750">
              <a:lnSpc>
                <a:spcPct val="130000"/>
              </a:lnSpc>
              <a:buFont typeface="Arial" charset="0"/>
              <a:buChar char="•"/>
            </a:pP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8-14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号字，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1.3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倍字间距。</a:t>
            </a:r>
          </a:p>
        </p:txBody>
      </p:sp>
      <p:sp>
        <p:nvSpPr>
          <p:cNvPr id="6" name="矩形 5"/>
          <p:cNvSpPr/>
          <p:nvPr/>
        </p:nvSpPr>
        <p:spPr>
          <a:xfrm>
            <a:off x="533783" y="505014"/>
            <a:ext cx="2810385" cy="341324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en-US" altLang="zh-CN" sz="16600" b="1">
                <a:solidFill>
                  <a:schemeClr val="bg1"/>
                </a:solidFill>
              </a:rPr>
              <a:t>02</a:t>
            </a:r>
            <a:endParaRPr lang="en-US" altLang="zh-CN" sz="16600" b="1" dirty="0">
              <a:solidFill>
                <a:schemeClr val="bg1"/>
              </a:solidFill>
            </a:endParaRPr>
          </a:p>
        </p:txBody>
      </p:sp>
      <p:sp>
        <p:nvSpPr>
          <p:cNvPr id="7" name="文本框 8"/>
          <p:cNvSpPr txBox="1"/>
          <p:nvPr/>
        </p:nvSpPr>
        <p:spPr>
          <a:xfrm>
            <a:off x="4206052" y="4008478"/>
            <a:ext cx="3092420" cy="22529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lnSpc>
                <a:spcPct val="130000"/>
              </a:lnSpc>
              <a:buFont typeface="Arial" charset="0"/>
              <a:buChar char="•"/>
            </a:pP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8-14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号字，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1.3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倍字间距。</a:t>
            </a:r>
          </a:p>
          <a:p>
            <a:pPr marL="285750" indent="-285750">
              <a:lnSpc>
                <a:spcPct val="130000"/>
              </a:lnSpc>
              <a:buFont typeface="Arial" charset="0"/>
              <a:buChar char="•"/>
            </a:pPr>
            <a:endParaRPr lang="zh-CN" altLang="en-US" sz="120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  <a:p>
            <a:pPr marL="285750" indent="-285750">
              <a:lnSpc>
                <a:spcPct val="130000"/>
              </a:lnSpc>
              <a:buFont typeface="Arial" charset="0"/>
              <a:buChar char="•"/>
            </a:pP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8-14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号字，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1.3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倍字间距。</a:t>
            </a:r>
          </a:p>
        </p:txBody>
      </p:sp>
      <p:sp>
        <p:nvSpPr>
          <p:cNvPr id="8" name="文本框 8"/>
          <p:cNvSpPr txBox="1"/>
          <p:nvPr/>
        </p:nvSpPr>
        <p:spPr>
          <a:xfrm>
            <a:off x="7488161" y="4008478"/>
            <a:ext cx="3092420" cy="22529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lnSpc>
                <a:spcPct val="130000"/>
              </a:lnSpc>
              <a:buFont typeface="Arial" charset="0"/>
              <a:buChar char="•"/>
            </a:pP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8-14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号字，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1.3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倍字间距。</a:t>
            </a:r>
          </a:p>
          <a:p>
            <a:pPr marL="285750" indent="-285750">
              <a:lnSpc>
                <a:spcPct val="130000"/>
              </a:lnSpc>
              <a:buFont typeface="Arial" charset="0"/>
              <a:buChar char="•"/>
            </a:pPr>
            <a:endParaRPr lang="zh-CN" altLang="en-US" sz="120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  <a:p>
            <a:pPr marL="285750" indent="-285750">
              <a:lnSpc>
                <a:spcPct val="130000"/>
              </a:lnSpc>
              <a:buFont typeface="Arial" charset="0"/>
              <a:buChar char="•"/>
            </a:pP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8-14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号字，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1.3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倍字间距。</a:t>
            </a:r>
          </a:p>
        </p:txBody>
      </p:sp>
    </p:spTree>
    <p:extLst>
      <p:ext uri="{BB962C8B-B14F-4D97-AF65-F5344CB8AC3E}">
        <p14:creationId xmlns:p14="http://schemas.microsoft.com/office/powerpoint/2010/main" val="8617988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dirty="0"/>
              <a:t>02</a:t>
            </a:r>
            <a:r>
              <a:rPr kumimoji="1" lang="zh-CN" altLang="en-US" dirty="0"/>
              <a:t> 作品概述</a:t>
            </a:r>
          </a:p>
        </p:txBody>
      </p:sp>
      <p:sp>
        <p:nvSpPr>
          <p:cNvPr id="9" name="矩形 8"/>
          <p:cNvSpPr/>
          <p:nvPr/>
        </p:nvSpPr>
        <p:spPr>
          <a:xfrm flipV="1">
            <a:off x="7060855" y="1759156"/>
            <a:ext cx="765739" cy="45719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0" name="文本框 8"/>
          <p:cNvSpPr txBox="1"/>
          <p:nvPr/>
        </p:nvSpPr>
        <p:spPr>
          <a:xfrm>
            <a:off x="7816697" y="2251599"/>
            <a:ext cx="2517668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8-14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号字，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1.3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倍字间距。</a:t>
            </a:r>
          </a:p>
        </p:txBody>
      </p:sp>
      <p:sp>
        <p:nvSpPr>
          <p:cNvPr id="11" name="矩形 10"/>
          <p:cNvSpPr/>
          <p:nvPr/>
        </p:nvSpPr>
        <p:spPr>
          <a:xfrm>
            <a:off x="7872924" y="1804317"/>
            <a:ext cx="2236510" cy="4924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2000" b="1" dirty="0">
                <a:solidFill>
                  <a:schemeClr val="accent2">
                    <a:lumMod val="75000"/>
                  </a:schemeClr>
                </a:solidFill>
              </a:rPr>
              <a:t>点击此处添加标题</a:t>
            </a:r>
            <a:endParaRPr lang="en-US" altLang="zh-CN" sz="2000" b="1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7000448" y="1759156"/>
            <a:ext cx="816249" cy="89255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en-US" altLang="zh-CN" sz="4000" b="1">
                <a:solidFill>
                  <a:schemeClr val="accent2">
                    <a:lumMod val="75000"/>
                  </a:schemeClr>
                </a:solidFill>
              </a:rPr>
              <a:t>01</a:t>
            </a:r>
            <a:endParaRPr lang="en-US" altLang="zh-CN" sz="4000" b="1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13" name="矩形 12"/>
          <p:cNvSpPr/>
          <p:nvPr/>
        </p:nvSpPr>
        <p:spPr>
          <a:xfrm flipV="1">
            <a:off x="7117082" y="3990985"/>
            <a:ext cx="765739" cy="4571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4" name="文本框 8"/>
          <p:cNvSpPr txBox="1"/>
          <p:nvPr/>
        </p:nvSpPr>
        <p:spPr>
          <a:xfrm>
            <a:off x="7872924" y="4483428"/>
            <a:ext cx="2517668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8-14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号字，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1.3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倍字间距。</a:t>
            </a:r>
          </a:p>
        </p:txBody>
      </p:sp>
      <p:sp>
        <p:nvSpPr>
          <p:cNvPr id="15" name="矩形 14"/>
          <p:cNvSpPr/>
          <p:nvPr/>
        </p:nvSpPr>
        <p:spPr>
          <a:xfrm>
            <a:off x="7929151" y="4036146"/>
            <a:ext cx="2236510" cy="4924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2000" b="1" dirty="0">
                <a:solidFill>
                  <a:schemeClr val="accent2"/>
                </a:solidFill>
              </a:rPr>
              <a:t>点击此处添加标题</a:t>
            </a:r>
            <a:endParaRPr lang="en-US" altLang="zh-CN" sz="2000" b="1" dirty="0">
              <a:solidFill>
                <a:schemeClr val="accent2"/>
              </a:solidFill>
            </a:endParaRPr>
          </a:p>
        </p:txBody>
      </p:sp>
      <p:sp>
        <p:nvSpPr>
          <p:cNvPr id="16" name="矩形 15"/>
          <p:cNvSpPr/>
          <p:nvPr/>
        </p:nvSpPr>
        <p:spPr>
          <a:xfrm>
            <a:off x="7056675" y="3990985"/>
            <a:ext cx="816249" cy="89255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en-US" altLang="zh-CN" sz="4000" b="1" dirty="0">
                <a:solidFill>
                  <a:schemeClr val="accent2"/>
                </a:solidFill>
              </a:rPr>
              <a:t>02</a:t>
            </a:r>
          </a:p>
        </p:txBody>
      </p:sp>
      <p:pic>
        <p:nvPicPr>
          <p:cNvPr id="17" name="图片 1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7792" y="1759156"/>
            <a:ext cx="5232670" cy="2941940"/>
          </a:xfrm>
          <a:prstGeom prst="roundRect">
            <a:avLst>
              <a:gd name="adj" fmla="val 2368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12062669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dirty="0"/>
              <a:t>02</a:t>
            </a:r>
            <a:r>
              <a:rPr kumimoji="1" lang="zh-CN" altLang="en-US" dirty="0"/>
              <a:t> 作品概述</a:t>
            </a: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70175" y="2123407"/>
            <a:ext cx="3448279" cy="1938710"/>
          </a:xfrm>
          <a:prstGeom prst="roundRect">
            <a:avLst>
              <a:gd name="adj" fmla="val 2368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73547" y="2123407"/>
            <a:ext cx="3448279" cy="1938710"/>
          </a:xfrm>
          <a:prstGeom prst="roundRect">
            <a:avLst>
              <a:gd name="adj" fmla="val 2368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94315" y="800380"/>
            <a:ext cx="6203371" cy="3487693"/>
          </a:xfrm>
          <a:prstGeom prst="roundRect">
            <a:avLst>
              <a:gd name="adj" fmla="val 2368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6" name="文本框 8"/>
          <p:cNvSpPr txBox="1"/>
          <p:nvPr/>
        </p:nvSpPr>
        <p:spPr>
          <a:xfrm>
            <a:off x="1716059" y="5206432"/>
            <a:ext cx="8759883" cy="8125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>
              <a:lnSpc>
                <a:spcPct val="130000"/>
              </a:lnSpc>
            </a:pPr>
            <a:r>
              <a:rPr lang="zh-CN" altLang="en-US" sz="1200" u="sng">
                <a:solidFill>
                  <a:srgbClr val="000000"/>
                </a:solidFill>
                <a:latin typeface="+mn-ea"/>
              </a:rPr>
              <a:t>更换图片方法：点击图片后右键，选择“更改图片”即可。</a:t>
            </a:r>
            <a:r>
              <a:rPr lang="zh-CN" altLang="en-US" sz="1200">
                <a:solidFill>
                  <a:srgbClr val="000000"/>
                </a:solidFill>
                <a:latin typeface="+mn-ea"/>
              </a:rPr>
              <a:t>标题</a:t>
            </a:r>
            <a:r>
              <a:rPr lang="zh-CN" altLang="en-US" sz="1200" dirty="0">
                <a:solidFill>
                  <a:srgbClr val="000000"/>
                </a:solidFill>
                <a:latin typeface="+mn-ea"/>
              </a:rPr>
              <a:t>数字等都可以通过点击和重新输入进行更改，顶部“开始”面板中可以对字体、字号、颜色、行距等进行修改。建议正文</a:t>
            </a:r>
            <a:r>
              <a:rPr lang="en-US" altLang="zh-CN" sz="1200" dirty="0">
                <a:solidFill>
                  <a:srgbClr val="000000"/>
                </a:solidFill>
                <a:latin typeface="+mn-ea"/>
              </a:rPr>
              <a:t>8-14</a:t>
            </a:r>
            <a:r>
              <a:rPr lang="zh-CN" altLang="en-US" sz="1200" dirty="0">
                <a:solidFill>
                  <a:srgbClr val="000000"/>
                </a:solidFill>
                <a:latin typeface="+mn-ea"/>
              </a:rPr>
              <a:t>号字，</a:t>
            </a:r>
            <a:r>
              <a:rPr lang="en-US" altLang="zh-CN" sz="1200" dirty="0">
                <a:solidFill>
                  <a:srgbClr val="000000"/>
                </a:solidFill>
                <a:latin typeface="+mn-ea"/>
              </a:rPr>
              <a:t>1.3</a:t>
            </a:r>
            <a:r>
              <a:rPr lang="zh-CN" altLang="en-US" sz="1200" dirty="0">
                <a:solidFill>
                  <a:srgbClr val="000000"/>
                </a:solidFill>
                <a:latin typeface="+mn-ea"/>
              </a:rPr>
              <a:t>倍字间距。标题数字等都可以通过点击和重新输入进行更改，顶部“开始”面板中可以对字体、字号、颜色、行距等进行修改。建议正文</a:t>
            </a:r>
            <a:r>
              <a:rPr lang="en-US" altLang="zh-CN" sz="1200" dirty="0">
                <a:solidFill>
                  <a:srgbClr val="000000"/>
                </a:solidFill>
                <a:latin typeface="+mn-ea"/>
              </a:rPr>
              <a:t>8-14</a:t>
            </a:r>
            <a:r>
              <a:rPr lang="zh-CN" altLang="en-US" sz="1200" dirty="0">
                <a:solidFill>
                  <a:srgbClr val="000000"/>
                </a:solidFill>
                <a:latin typeface="+mn-ea"/>
              </a:rPr>
              <a:t>号字，</a:t>
            </a:r>
            <a:r>
              <a:rPr lang="en-US" altLang="zh-CN" sz="1200" dirty="0">
                <a:solidFill>
                  <a:srgbClr val="000000"/>
                </a:solidFill>
                <a:latin typeface="+mn-ea"/>
              </a:rPr>
              <a:t>1.3</a:t>
            </a:r>
            <a:r>
              <a:rPr lang="zh-CN" altLang="en-US" sz="1200" dirty="0">
                <a:solidFill>
                  <a:srgbClr val="000000"/>
                </a:solidFill>
                <a:latin typeface="+mn-ea"/>
              </a:rPr>
              <a:t>倍字间距。</a:t>
            </a:r>
          </a:p>
        </p:txBody>
      </p:sp>
    </p:spTree>
    <p:extLst>
      <p:ext uri="{BB962C8B-B14F-4D97-AF65-F5344CB8AC3E}">
        <p14:creationId xmlns:p14="http://schemas.microsoft.com/office/powerpoint/2010/main" val="16167576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kumimoji="1" lang="en-US" altLang="zh-CN" dirty="0"/>
              <a:t>03</a:t>
            </a:r>
            <a:endParaRPr kumimoji="1"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kumimoji="1" lang="zh-CN" altLang="en-US" dirty="0"/>
              <a:t>测试计划</a:t>
            </a:r>
          </a:p>
        </p:txBody>
      </p:sp>
    </p:spTree>
    <p:extLst>
      <p:ext uri="{BB962C8B-B14F-4D97-AF65-F5344CB8AC3E}">
        <p14:creationId xmlns:p14="http://schemas.microsoft.com/office/powerpoint/2010/main" val="19315253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模板页面">
  <a:themeElements>
    <a:clrScheme name="自定义 39">
      <a:dk1>
        <a:srgbClr val="000000"/>
      </a:dk1>
      <a:lt1>
        <a:srgbClr val="FFFFFF"/>
      </a:lt1>
      <a:dk2>
        <a:srgbClr val="000000"/>
      </a:dk2>
      <a:lt2>
        <a:srgbClr val="FFFDFD"/>
      </a:lt2>
      <a:accent1>
        <a:srgbClr val="39A9DE"/>
      </a:accent1>
      <a:accent2>
        <a:srgbClr val="838FD4"/>
      </a:accent2>
      <a:accent3>
        <a:srgbClr val="41C0B8"/>
      </a:accent3>
      <a:accent4>
        <a:srgbClr val="91CE6F"/>
      </a:accent4>
      <a:accent5>
        <a:srgbClr val="A0CD4E"/>
      </a:accent5>
      <a:accent6>
        <a:srgbClr val="515151"/>
      </a:accent6>
      <a:hlink>
        <a:srgbClr val="0563C1"/>
      </a:hlink>
      <a:folHlink>
        <a:srgbClr val="954F72"/>
      </a:folHlink>
    </a:clrScheme>
    <a:fontScheme name="自定义 46">
      <a:majorFont>
        <a:latin typeface="微软雅黑"/>
        <a:ea typeface="微软雅黑"/>
        <a:cs typeface=""/>
      </a:majorFont>
      <a:minorFont>
        <a:latin typeface="微软雅黑"/>
        <a:ea typeface="微软雅黑"/>
        <a:cs typeface="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1"/>
        </a:solidFill>
        <a:ln>
          <a:noFill/>
        </a:ln>
      </a:spPr>
      <a:bodyPr rtlCol="0" anchor="ctr"/>
      <a:lstStyle>
        <a:defPPr algn="ctr">
          <a:lnSpc>
            <a:spcPct val="130000"/>
          </a:lnSpc>
          <a:defRPr sz="1200" dirty="0">
            <a:latin typeface="微软雅黑" panose="020B0503020204020204" pitchFamily="34" charset="-122"/>
            <a:ea typeface="微软雅黑" panose="020B0503020204020204" pitchFamily="34" charset="-122"/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square" rtlCol="0">
        <a:spAutoFit/>
      </a:bodyPr>
      <a:lstStyle>
        <a:defPPr>
          <a:lnSpc>
            <a:spcPct val="130000"/>
          </a:lnSpc>
          <a:spcBef>
            <a:spcPts val="600"/>
          </a:spcBef>
          <a:defRPr sz="1200" kern="0" dirty="0">
            <a:latin typeface="微软雅黑" panose="020B0503020204020204" pitchFamily="34" charset="-122"/>
            <a:ea typeface="微软雅黑" panose="020B0503020204020204" pitchFamily="34" charset="-122"/>
            <a:cs typeface="+mn-ea"/>
            <a:sym typeface="+mn-lt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PLUS">
  <a:themeElements>
    <a:clrScheme name="Office 主题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Century Gothic">
      <a:maj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266</TotalTime>
  <Words>1528</Words>
  <Application>Microsoft Macintosh PowerPoint</Application>
  <PresentationFormat>宽屏</PresentationFormat>
  <Paragraphs>143</Paragraphs>
  <Slides>23</Slides>
  <Notes>22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23</vt:i4>
      </vt:variant>
    </vt:vector>
  </HeadingPairs>
  <TitlesOfParts>
    <vt:vector size="32" baseType="lpstr">
      <vt:lpstr>等线</vt:lpstr>
      <vt:lpstr>宋体</vt:lpstr>
      <vt:lpstr>微软雅黑</vt:lpstr>
      <vt:lpstr>微软雅黑</vt:lpstr>
      <vt:lpstr>Segoe UI Light</vt:lpstr>
      <vt:lpstr>Arial</vt:lpstr>
      <vt:lpstr>Century Gothic</vt:lpstr>
      <vt:lpstr>模板页面</vt:lpstr>
      <vt:lpstr>OfficePLUS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Manager/>
  <Company/>
  <LinksUpToDate>false</LinksUpToDate>
  <SharedDoc>false</SharedDoc>
  <HyperlinkBase/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subject/>
  <dc:creator>OfficePLUS</dc:creator>
  <cp:keywords/>
  <dc:description/>
  <cp:lastModifiedBy>曹 俊燚</cp:lastModifiedBy>
  <cp:revision>103</cp:revision>
  <dcterms:created xsi:type="dcterms:W3CDTF">2015-08-18T02:51:41Z</dcterms:created>
  <dcterms:modified xsi:type="dcterms:W3CDTF">2019-09-04T14:49:26Z</dcterms:modified>
  <cp:category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42aa342-8706-4288-bd11-ebb85995028c_Enabled">
    <vt:lpwstr>True</vt:lpwstr>
  </property>
  <property fmtid="{D5CDD505-2E9C-101B-9397-08002B2CF9AE}" pid="3" name="MSIP_Label_f42aa342-8706-4288-bd11-ebb85995028c_SiteId">
    <vt:lpwstr>72f988bf-86f1-41af-91ab-2d7cd011db47</vt:lpwstr>
  </property>
  <property fmtid="{D5CDD505-2E9C-101B-9397-08002B2CF9AE}" pid="4" name="MSIP_Label_f42aa342-8706-4288-bd11-ebb85995028c_Owner">
    <vt:lpwstr>v-yunxl@microsoft.com</vt:lpwstr>
  </property>
  <property fmtid="{D5CDD505-2E9C-101B-9397-08002B2CF9AE}" pid="5" name="MSIP_Label_f42aa342-8706-4288-bd11-ebb85995028c_SetDate">
    <vt:lpwstr>2017-12-21T07:59:02.1865679Z</vt:lpwstr>
  </property>
  <property fmtid="{D5CDD505-2E9C-101B-9397-08002B2CF9AE}" pid="6" name="MSIP_Label_f42aa342-8706-4288-bd11-ebb85995028c_Name">
    <vt:lpwstr>General</vt:lpwstr>
  </property>
  <property fmtid="{D5CDD505-2E9C-101B-9397-08002B2CF9AE}" pid="7" name="MSIP_Label_f42aa342-8706-4288-bd11-ebb85995028c_Application">
    <vt:lpwstr>Microsoft Azure Information Protection</vt:lpwstr>
  </property>
  <property fmtid="{D5CDD505-2E9C-101B-9397-08002B2CF9AE}" pid="8" name="MSIP_Label_f42aa342-8706-4288-bd11-ebb85995028c_Extended_MSFT_Method">
    <vt:lpwstr>Automatic</vt:lpwstr>
  </property>
  <property fmtid="{D5CDD505-2E9C-101B-9397-08002B2CF9AE}" pid="9" name="Sensitivity">
    <vt:lpwstr>General</vt:lpwstr>
  </property>
</Properties>
</file>

<file path=docProps/thumbnail.jpeg>
</file>